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46"/>
  </p:notesMasterIdLst>
  <p:handoutMasterIdLst>
    <p:handoutMasterId r:id="rId47"/>
  </p:handoutMasterIdLst>
  <p:sldIdLst>
    <p:sldId id="271" r:id="rId2"/>
    <p:sldId id="257" r:id="rId3"/>
    <p:sldId id="312" r:id="rId4"/>
    <p:sldId id="265" r:id="rId5"/>
    <p:sldId id="313" r:id="rId6"/>
    <p:sldId id="278" r:id="rId7"/>
    <p:sldId id="277" r:id="rId8"/>
    <p:sldId id="276" r:id="rId9"/>
    <p:sldId id="279" r:id="rId10"/>
    <p:sldId id="280" r:id="rId11"/>
    <p:sldId id="281" r:id="rId12"/>
    <p:sldId id="283" r:id="rId13"/>
    <p:sldId id="314" r:id="rId14"/>
    <p:sldId id="288" r:id="rId15"/>
    <p:sldId id="289" r:id="rId16"/>
    <p:sldId id="315" r:id="rId17"/>
    <p:sldId id="316" r:id="rId18"/>
    <p:sldId id="275" r:id="rId19"/>
    <p:sldId id="294" r:id="rId20"/>
    <p:sldId id="318" r:id="rId21"/>
    <p:sldId id="317" r:id="rId22"/>
    <p:sldId id="291" r:id="rId23"/>
    <p:sldId id="295" r:id="rId24"/>
    <p:sldId id="296" r:id="rId25"/>
    <p:sldId id="297" r:id="rId26"/>
    <p:sldId id="298" r:id="rId27"/>
    <p:sldId id="299" r:id="rId28"/>
    <p:sldId id="300" r:id="rId29"/>
    <p:sldId id="301" r:id="rId30"/>
    <p:sldId id="302" r:id="rId31"/>
    <p:sldId id="303" r:id="rId32"/>
    <p:sldId id="304" r:id="rId33"/>
    <p:sldId id="305" r:id="rId34"/>
    <p:sldId id="307" r:id="rId35"/>
    <p:sldId id="308" r:id="rId36"/>
    <p:sldId id="309" r:id="rId37"/>
    <p:sldId id="311" r:id="rId38"/>
    <p:sldId id="274" r:id="rId39"/>
    <p:sldId id="292" r:id="rId40"/>
    <p:sldId id="319" r:id="rId41"/>
    <p:sldId id="320" r:id="rId42"/>
    <p:sldId id="273" r:id="rId43"/>
    <p:sldId id="293" r:id="rId44"/>
    <p:sldId id="269"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06" autoAdjust="0"/>
    <p:restoredTop sz="94660"/>
  </p:normalViewPr>
  <p:slideViewPr>
    <p:cSldViewPr snapToGrid="0">
      <p:cViewPr varScale="1">
        <p:scale>
          <a:sx n="110" d="100"/>
          <a:sy n="110" d="100"/>
        </p:scale>
        <p:origin x="62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058702-1AED-4472-9419-A34A1A73471B}"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5D0F2E26-7817-4C8F-AC22-4321537644C4}">
      <dgm:prSet/>
      <dgm:spPr/>
      <dgm:t>
        <a:bodyPr/>
        <a:lstStyle/>
        <a:p>
          <a:r>
            <a:rPr lang="en-US"/>
            <a:t>CHƯƠNG 1. Xác định chỉ tiêu kỹ.</a:t>
          </a:r>
        </a:p>
      </dgm:t>
    </dgm:pt>
    <dgm:pt modelId="{6F27F310-985E-4542-B963-66E9FFA05C3C}" type="parTrans" cxnId="{2799C720-AABE-4670-BB49-FB014BDDCDB7}">
      <dgm:prSet/>
      <dgm:spPr/>
      <dgm:t>
        <a:bodyPr/>
        <a:lstStyle/>
        <a:p>
          <a:endParaRPr lang="en-US"/>
        </a:p>
      </dgm:t>
    </dgm:pt>
    <dgm:pt modelId="{72C48CD4-07A9-4368-9530-9AA12ADF299F}" type="sibTrans" cxnId="{2799C720-AABE-4670-BB49-FB014BDDCDB7}">
      <dgm:prSet/>
      <dgm:spPr/>
      <dgm:t>
        <a:bodyPr/>
        <a:lstStyle/>
        <a:p>
          <a:endParaRPr lang="en-US"/>
        </a:p>
      </dgm:t>
    </dgm:pt>
    <dgm:pt modelId="{CB024CDF-BE6D-4E19-A0E3-B4E17EAC8190}">
      <dgm:prSet/>
      <dgm:spPr/>
      <dgm:t>
        <a:bodyPr/>
        <a:lstStyle/>
        <a:p>
          <a:r>
            <a:rPr lang="en-US"/>
            <a:t>CHƯƠNG 2. Mô hình hóa hệ thống.</a:t>
          </a:r>
        </a:p>
      </dgm:t>
    </dgm:pt>
    <dgm:pt modelId="{45E79BFF-8430-4984-A52D-B6F2F028AFAE}" type="parTrans" cxnId="{8F045FD8-17C9-4738-9B58-B7B7059B0FF4}">
      <dgm:prSet/>
      <dgm:spPr/>
      <dgm:t>
        <a:bodyPr/>
        <a:lstStyle/>
        <a:p>
          <a:endParaRPr lang="en-US"/>
        </a:p>
      </dgm:t>
    </dgm:pt>
    <dgm:pt modelId="{7C26655E-5753-488A-BB23-C86787BC6F9A}" type="sibTrans" cxnId="{8F045FD8-17C9-4738-9B58-B7B7059B0FF4}">
      <dgm:prSet/>
      <dgm:spPr/>
      <dgm:t>
        <a:bodyPr/>
        <a:lstStyle/>
        <a:p>
          <a:endParaRPr lang="en-US"/>
        </a:p>
      </dgm:t>
    </dgm:pt>
    <dgm:pt modelId="{E389D819-94A9-454A-9830-7B2A3FDED27D}">
      <dgm:prSet/>
      <dgm:spPr/>
      <dgm:t>
        <a:bodyPr/>
        <a:lstStyle/>
        <a:p>
          <a:r>
            <a:rPr lang="en-US"/>
            <a:t>CHƯƠNG 3. Thiết kế hệ thống.</a:t>
          </a:r>
        </a:p>
      </dgm:t>
    </dgm:pt>
    <dgm:pt modelId="{A1C809FD-BBFD-4B2B-84D8-2DF00C659321}" type="parTrans" cxnId="{48905211-4FEF-4BA3-879F-A5FC83BAD777}">
      <dgm:prSet/>
      <dgm:spPr/>
      <dgm:t>
        <a:bodyPr/>
        <a:lstStyle/>
        <a:p>
          <a:endParaRPr lang="en-US"/>
        </a:p>
      </dgm:t>
    </dgm:pt>
    <dgm:pt modelId="{A962E92E-E2E2-4D05-9ED8-0FA7663D444F}" type="sibTrans" cxnId="{48905211-4FEF-4BA3-879F-A5FC83BAD777}">
      <dgm:prSet/>
      <dgm:spPr/>
      <dgm:t>
        <a:bodyPr/>
        <a:lstStyle/>
        <a:p>
          <a:endParaRPr lang="en-US"/>
        </a:p>
      </dgm:t>
    </dgm:pt>
    <dgm:pt modelId="{DC08AD2B-AEE3-456E-97D1-05C2AF243EDE}">
      <dgm:prSet/>
      <dgm:spPr/>
      <dgm:t>
        <a:bodyPr/>
        <a:lstStyle/>
        <a:p>
          <a:r>
            <a:rPr lang="en-US"/>
            <a:t>CHƯƠNG 4. Thiết kế phần mềm.</a:t>
          </a:r>
        </a:p>
      </dgm:t>
    </dgm:pt>
    <dgm:pt modelId="{70149368-5933-4DAD-9F65-1447E9C2004C}" type="parTrans" cxnId="{6FEF8CA0-796E-4CA4-8D6A-B3C85A2D1154}">
      <dgm:prSet/>
      <dgm:spPr/>
      <dgm:t>
        <a:bodyPr/>
        <a:lstStyle/>
        <a:p>
          <a:endParaRPr lang="en-US"/>
        </a:p>
      </dgm:t>
    </dgm:pt>
    <dgm:pt modelId="{A0219BF4-DB5C-44A2-90FE-0BEF9527599A}" type="sibTrans" cxnId="{6FEF8CA0-796E-4CA4-8D6A-B3C85A2D1154}">
      <dgm:prSet/>
      <dgm:spPr/>
      <dgm:t>
        <a:bodyPr/>
        <a:lstStyle/>
        <a:p>
          <a:endParaRPr lang="en-US"/>
        </a:p>
      </dgm:t>
    </dgm:pt>
    <dgm:pt modelId="{6B42831F-BCDB-41CA-8387-686FED37E174}">
      <dgm:prSet/>
      <dgm:spPr/>
      <dgm:t>
        <a:bodyPr/>
        <a:lstStyle/>
        <a:p>
          <a:r>
            <a:rPr lang="en-US"/>
            <a:t>CHƯƠNG 5. Triển khai, thử nghiệm.</a:t>
          </a:r>
        </a:p>
      </dgm:t>
    </dgm:pt>
    <dgm:pt modelId="{AC4B8DE1-4A60-4B75-A8AB-8A587AB6E9F5}" type="parTrans" cxnId="{8AF222F1-F161-4B76-83B8-054E7E7C9374}">
      <dgm:prSet/>
      <dgm:spPr/>
      <dgm:t>
        <a:bodyPr/>
        <a:lstStyle/>
        <a:p>
          <a:endParaRPr lang="en-US"/>
        </a:p>
      </dgm:t>
    </dgm:pt>
    <dgm:pt modelId="{9CCA17A6-D543-4E55-A848-6D7BAB41FC76}" type="sibTrans" cxnId="{8AF222F1-F161-4B76-83B8-054E7E7C9374}">
      <dgm:prSet/>
      <dgm:spPr/>
      <dgm:t>
        <a:bodyPr/>
        <a:lstStyle/>
        <a:p>
          <a:endParaRPr lang="en-US"/>
        </a:p>
      </dgm:t>
    </dgm:pt>
    <dgm:pt modelId="{6BCF2CC5-9A76-4D09-9927-35573CDD1A53}">
      <dgm:prSet/>
      <dgm:spPr/>
      <dgm:t>
        <a:bodyPr/>
        <a:lstStyle/>
        <a:p>
          <a:r>
            <a:rPr lang="en-US"/>
            <a:t>CHƯƠNG 6. Kết quả, định hướng phát triển.</a:t>
          </a:r>
        </a:p>
      </dgm:t>
    </dgm:pt>
    <dgm:pt modelId="{517368ED-94D7-4FEE-BD1C-389994FD25B6}" type="parTrans" cxnId="{1D87239E-8A87-44D2-9668-7904C87DF22D}">
      <dgm:prSet/>
      <dgm:spPr/>
      <dgm:t>
        <a:bodyPr/>
        <a:lstStyle/>
        <a:p>
          <a:endParaRPr lang="en-US"/>
        </a:p>
      </dgm:t>
    </dgm:pt>
    <dgm:pt modelId="{15735536-404E-471D-B32F-4E392426DC92}" type="sibTrans" cxnId="{1D87239E-8A87-44D2-9668-7904C87DF22D}">
      <dgm:prSet/>
      <dgm:spPr/>
      <dgm:t>
        <a:bodyPr/>
        <a:lstStyle/>
        <a:p>
          <a:endParaRPr lang="en-US"/>
        </a:p>
      </dgm:t>
    </dgm:pt>
    <dgm:pt modelId="{509FBC7B-CB38-4162-8C84-B5801897DA15}" type="pres">
      <dgm:prSet presAssocID="{89058702-1AED-4472-9419-A34A1A73471B}" presName="Name0" presStyleCnt="0">
        <dgm:presLayoutVars>
          <dgm:dir/>
          <dgm:resizeHandles val="exact"/>
        </dgm:presLayoutVars>
      </dgm:prSet>
      <dgm:spPr/>
    </dgm:pt>
    <dgm:pt modelId="{912F8AF8-88FE-49B3-B009-605D10A27DFB}" type="pres">
      <dgm:prSet presAssocID="{5D0F2E26-7817-4C8F-AC22-4321537644C4}" presName="node" presStyleLbl="node1" presStyleIdx="0" presStyleCnt="6">
        <dgm:presLayoutVars>
          <dgm:bulletEnabled val="1"/>
        </dgm:presLayoutVars>
      </dgm:prSet>
      <dgm:spPr/>
    </dgm:pt>
    <dgm:pt modelId="{7BCAA055-5B70-4ADE-BB2A-EF931D8F8EBA}" type="pres">
      <dgm:prSet presAssocID="{72C48CD4-07A9-4368-9530-9AA12ADF299F}" presName="sibTrans" presStyleLbl="sibTrans1D1" presStyleIdx="0" presStyleCnt="5"/>
      <dgm:spPr/>
    </dgm:pt>
    <dgm:pt modelId="{BEDB969F-2A96-4B4F-AA15-8B35032DC235}" type="pres">
      <dgm:prSet presAssocID="{72C48CD4-07A9-4368-9530-9AA12ADF299F}" presName="connectorText" presStyleLbl="sibTrans1D1" presStyleIdx="0" presStyleCnt="5"/>
      <dgm:spPr/>
    </dgm:pt>
    <dgm:pt modelId="{F5DCF2C3-2ACB-4C5B-9D2E-9EF36BD1DAE5}" type="pres">
      <dgm:prSet presAssocID="{CB024CDF-BE6D-4E19-A0E3-B4E17EAC8190}" presName="node" presStyleLbl="node1" presStyleIdx="1" presStyleCnt="6">
        <dgm:presLayoutVars>
          <dgm:bulletEnabled val="1"/>
        </dgm:presLayoutVars>
      </dgm:prSet>
      <dgm:spPr/>
    </dgm:pt>
    <dgm:pt modelId="{A13656DF-CEE0-4336-B7F6-E5E910698C12}" type="pres">
      <dgm:prSet presAssocID="{7C26655E-5753-488A-BB23-C86787BC6F9A}" presName="sibTrans" presStyleLbl="sibTrans1D1" presStyleIdx="1" presStyleCnt="5"/>
      <dgm:spPr/>
    </dgm:pt>
    <dgm:pt modelId="{1A9CB0BF-5513-4AE0-A83C-DCA47E8DFEF2}" type="pres">
      <dgm:prSet presAssocID="{7C26655E-5753-488A-BB23-C86787BC6F9A}" presName="connectorText" presStyleLbl="sibTrans1D1" presStyleIdx="1" presStyleCnt="5"/>
      <dgm:spPr/>
    </dgm:pt>
    <dgm:pt modelId="{A6E848F1-3000-4C7D-BFB7-C522DC581E6E}" type="pres">
      <dgm:prSet presAssocID="{E389D819-94A9-454A-9830-7B2A3FDED27D}" presName="node" presStyleLbl="node1" presStyleIdx="2" presStyleCnt="6">
        <dgm:presLayoutVars>
          <dgm:bulletEnabled val="1"/>
        </dgm:presLayoutVars>
      </dgm:prSet>
      <dgm:spPr/>
    </dgm:pt>
    <dgm:pt modelId="{F0C54D4F-165F-42FF-8C94-EC4FFB4F7F1A}" type="pres">
      <dgm:prSet presAssocID="{A962E92E-E2E2-4D05-9ED8-0FA7663D444F}" presName="sibTrans" presStyleLbl="sibTrans1D1" presStyleIdx="2" presStyleCnt="5"/>
      <dgm:spPr/>
    </dgm:pt>
    <dgm:pt modelId="{1D9BBDB1-532C-4678-B366-6DA7FA3C6105}" type="pres">
      <dgm:prSet presAssocID="{A962E92E-E2E2-4D05-9ED8-0FA7663D444F}" presName="connectorText" presStyleLbl="sibTrans1D1" presStyleIdx="2" presStyleCnt="5"/>
      <dgm:spPr/>
    </dgm:pt>
    <dgm:pt modelId="{433337F0-D796-4BA4-B0DE-D41D3A15695A}" type="pres">
      <dgm:prSet presAssocID="{DC08AD2B-AEE3-456E-97D1-05C2AF243EDE}" presName="node" presStyleLbl="node1" presStyleIdx="3" presStyleCnt="6">
        <dgm:presLayoutVars>
          <dgm:bulletEnabled val="1"/>
        </dgm:presLayoutVars>
      </dgm:prSet>
      <dgm:spPr/>
    </dgm:pt>
    <dgm:pt modelId="{C5098023-13E4-46EB-9F32-C23F38D30612}" type="pres">
      <dgm:prSet presAssocID="{A0219BF4-DB5C-44A2-90FE-0BEF9527599A}" presName="sibTrans" presStyleLbl="sibTrans1D1" presStyleIdx="3" presStyleCnt="5"/>
      <dgm:spPr/>
    </dgm:pt>
    <dgm:pt modelId="{D055F1D8-9450-478F-8A06-D992205EAADD}" type="pres">
      <dgm:prSet presAssocID="{A0219BF4-DB5C-44A2-90FE-0BEF9527599A}" presName="connectorText" presStyleLbl="sibTrans1D1" presStyleIdx="3" presStyleCnt="5"/>
      <dgm:spPr/>
    </dgm:pt>
    <dgm:pt modelId="{F531DFAD-3C19-42EB-8F64-C66C35B58485}" type="pres">
      <dgm:prSet presAssocID="{6B42831F-BCDB-41CA-8387-686FED37E174}" presName="node" presStyleLbl="node1" presStyleIdx="4" presStyleCnt="6">
        <dgm:presLayoutVars>
          <dgm:bulletEnabled val="1"/>
        </dgm:presLayoutVars>
      </dgm:prSet>
      <dgm:spPr/>
    </dgm:pt>
    <dgm:pt modelId="{672CC062-2537-4BEB-B807-7E5C566101CA}" type="pres">
      <dgm:prSet presAssocID="{9CCA17A6-D543-4E55-A848-6D7BAB41FC76}" presName="sibTrans" presStyleLbl="sibTrans1D1" presStyleIdx="4" presStyleCnt="5"/>
      <dgm:spPr/>
    </dgm:pt>
    <dgm:pt modelId="{97F629D4-837A-425A-9E9C-2160067BCB4A}" type="pres">
      <dgm:prSet presAssocID="{9CCA17A6-D543-4E55-A848-6D7BAB41FC76}" presName="connectorText" presStyleLbl="sibTrans1D1" presStyleIdx="4" presStyleCnt="5"/>
      <dgm:spPr/>
    </dgm:pt>
    <dgm:pt modelId="{1AC2FB4B-C8A3-463B-B634-4BEFF6E56D84}" type="pres">
      <dgm:prSet presAssocID="{6BCF2CC5-9A76-4D09-9927-35573CDD1A53}" presName="node" presStyleLbl="node1" presStyleIdx="5" presStyleCnt="6">
        <dgm:presLayoutVars>
          <dgm:bulletEnabled val="1"/>
        </dgm:presLayoutVars>
      </dgm:prSet>
      <dgm:spPr/>
    </dgm:pt>
  </dgm:ptLst>
  <dgm:cxnLst>
    <dgm:cxn modelId="{569AF501-0C55-43F5-A192-A994491A03A0}" type="presOf" srcId="{A0219BF4-DB5C-44A2-90FE-0BEF9527599A}" destId="{D055F1D8-9450-478F-8A06-D992205EAADD}" srcOrd="1" destOrd="0" presId="urn:microsoft.com/office/officeart/2016/7/layout/RepeatingBendingProcessNew"/>
    <dgm:cxn modelId="{EA3ACC05-CCCB-475E-AF64-178BE8386A60}" type="presOf" srcId="{5D0F2E26-7817-4C8F-AC22-4321537644C4}" destId="{912F8AF8-88FE-49B3-B009-605D10A27DFB}" srcOrd="0" destOrd="0" presId="urn:microsoft.com/office/officeart/2016/7/layout/RepeatingBendingProcessNew"/>
    <dgm:cxn modelId="{48905211-4FEF-4BA3-879F-A5FC83BAD777}" srcId="{89058702-1AED-4472-9419-A34A1A73471B}" destId="{E389D819-94A9-454A-9830-7B2A3FDED27D}" srcOrd="2" destOrd="0" parTransId="{A1C809FD-BBFD-4B2B-84D8-2DF00C659321}" sibTransId="{A962E92E-E2E2-4D05-9ED8-0FA7663D444F}"/>
    <dgm:cxn modelId="{974CAD16-D0A6-475E-A4D9-123962985219}" type="presOf" srcId="{72C48CD4-07A9-4368-9530-9AA12ADF299F}" destId="{BEDB969F-2A96-4B4F-AA15-8B35032DC235}" srcOrd="1" destOrd="0" presId="urn:microsoft.com/office/officeart/2016/7/layout/RepeatingBendingProcessNew"/>
    <dgm:cxn modelId="{2799C720-AABE-4670-BB49-FB014BDDCDB7}" srcId="{89058702-1AED-4472-9419-A34A1A73471B}" destId="{5D0F2E26-7817-4C8F-AC22-4321537644C4}" srcOrd="0" destOrd="0" parTransId="{6F27F310-985E-4542-B963-66E9FFA05C3C}" sibTransId="{72C48CD4-07A9-4368-9530-9AA12ADF299F}"/>
    <dgm:cxn modelId="{A4526024-AA0C-4089-92D8-9699A9E2C7C9}" type="presOf" srcId="{CB024CDF-BE6D-4E19-A0E3-B4E17EAC8190}" destId="{F5DCF2C3-2ACB-4C5B-9D2E-9EF36BD1DAE5}" srcOrd="0" destOrd="0" presId="urn:microsoft.com/office/officeart/2016/7/layout/RepeatingBendingProcessNew"/>
    <dgm:cxn modelId="{1756642E-705A-4D5D-A270-EF6C05D13DDE}" type="presOf" srcId="{A962E92E-E2E2-4D05-9ED8-0FA7663D444F}" destId="{1D9BBDB1-532C-4678-B366-6DA7FA3C6105}" srcOrd="1" destOrd="0" presId="urn:microsoft.com/office/officeart/2016/7/layout/RepeatingBendingProcessNew"/>
    <dgm:cxn modelId="{05C56B3E-A521-4478-9C7E-8E28F2E163C3}" type="presOf" srcId="{6BCF2CC5-9A76-4D09-9927-35573CDD1A53}" destId="{1AC2FB4B-C8A3-463B-B634-4BEFF6E56D84}" srcOrd="0" destOrd="0" presId="urn:microsoft.com/office/officeart/2016/7/layout/RepeatingBendingProcessNew"/>
    <dgm:cxn modelId="{86E9165B-2DAF-4997-985F-0397E172C09B}" type="presOf" srcId="{72C48CD4-07A9-4368-9530-9AA12ADF299F}" destId="{7BCAA055-5B70-4ADE-BB2A-EF931D8F8EBA}" srcOrd="0" destOrd="0" presId="urn:microsoft.com/office/officeart/2016/7/layout/RepeatingBendingProcessNew"/>
    <dgm:cxn modelId="{123AB241-AAC5-4537-AC79-3CBC470ACEC0}" type="presOf" srcId="{A962E92E-E2E2-4D05-9ED8-0FA7663D444F}" destId="{F0C54D4F-165F-42FF-8C94-EC4FFB4F7F1A}" srcOrd="0" destOrd="0" presId="urn:microsoft.com/office/officeart/2016/7/layout/RepeatingBendingProcessNew"/>
    <dgm:cxn modelId="{A63B586B-8B3F-4B32-AFEA-13E43F4320F2}" type="presOf" srcId="{DC08AD2B-AEE3-456E-97D1-05C2AF243EDE}" destId="{433337F0-D796-4BA4-B0DE-D41D3A15695A}" srcOrd="0" destOrd="0" presId="urn:microsoft.com/office/officeart/2016/7/layout/RepeatingBendingProcessNew"/>
    <dgm:cxn modelId="{F86E1271-D257-4349-8709-B718AE57504E}" type="presOf" srcId="{9CCA17A6-D543-4E55-A848-6D7BAB41FC76}" destId="{672CC062-2537-4BEB-B807-7E5C566101CA}" srcOrd="0" destOrd="0" presId="urn:microsoft.com/office/officeart/2016/7/layout/RepeatingBendingProcessNew"/>
    <dgm:cxn modelId="{9A04B78D-9FEA-4130-B3D2-2E3D722E52DE}" type="presOf" srcId="{89058702-1AED-4472-9419-A34A1A73471B}" destId="{509FBC7B-CB38-4162-8C84-B5801897DA15}" srcOrd="0" destOrd="0" presId="urn:microsoft.com/office/officeart/2016/7/layout/RepeatingBendingProcessNew"/>
    <dgm:cxn modelId="{1D87239E-8A87-44D2-9668-7904C87DF22D}" srcId="{89058702-1AED-4472-9419-A34A1A73471B}" destId="{6BCF2CC5-9A76-4D09-9927-35573CDD1A53}" srcOrd="5" destOrd="0" parTransId="{517368ED-94D7-4FEE-BD1C-389994FD25B6}" sibTransId="{15735536-404E-471D-B32F-4E392426DC92}"/>
    <dgm:cxn modelId="{6FEF8CA0-796E-4CA4-8D6A-B3C85A2D1154}" srcId="{89058702-1AED-4472-9419-A34A1A73471B}" destId="{DC08AD2B-AEE3-456E-97D1-05C2AF243EDE}" srcOrd="3" destOrd="0" parTransId="{70149368-5933-4DAD-9F65-1447E9C2004C}" sibTransId="{A0219BF4-DB5C-44A2-90FE-0BEF9527599A}"/>
    <dgm:cxn modelId="{64035DB8-F244-4251-BC5C-8281F728A2E1}" type="presOf" srcId="{7C26655E-5753-488A-BB23-C86787BC6F9A}" destId="{A13656DF-CEE0-4336-B7F6-E5E910698C12}" srcOrd="0" destOrd="0" presId="urn:microsoft.com/office/officeart/2016/7/layout/RepeatingBendingProcessNew"/>
    <dgm:cxn modelId="{8F045FD8-17C9-4738-9B58-B7B7059B0FF4}" srcId="{89058702-1AED-4472-9419-A34A1A73471B}" destId="{CB024CDF-BE6D-4E19-A0E3-B4E17EAC8190}" srcOrd="1" destOrd="0" parTransId="{45E79BFF-8430-4984-A52D-B6F2F028AFAE}" sibTransId="{7C26655E-5753-488A-BB23-C86787BC6F9A}"/>
    <dgm:cxn modelId="{7DE0ADDC-C8B5-45E8-8F04-5EF0507A40A2}" type="presOf" srcId="{7C26655E-5753-488A-BB23-C86787BC6F9A}" destId="{1A9CB0BF-5513-4AE0-A83C-DCA47E8DFEF2}" srcOrd="1" destOrd="0" presId="urn:microsoft.com/office/officeart/2016/7/layout/RepeatingBendingProcessNew"/>
    <dgm:cxn modelId="{254D3BE5-2152-4861-8B60-F5F14D1F98BB}" type="presOf" srcId="{E389D819-94A9-454A-9830-7B2A3FDED27D}" destId="{A6E848F1-3000-4C7D-BFB7-C522DC581E6E}" srcOrd="0" destOrd="0" presId="urn:microsoft.com/office/officeart/2016/7/layout/RepeatingBendingProcessNew"/>
    <dgm:cxn modelId="{8AF222F1-F161-4B76-83B8-054E7E7C9374}" srcId="{89058702-1AED-4472-9419-A34A1A73471B}" destId="{6B42831F-BCDB-41CA-8387-686FED37E174}" srcOrd="4" destOrd="0" parTransId="{AC4B8DE1-4A60-4B75-A8AB-8A587AB6E9F5}" sibTransId="{9CCA17A6-D543-4E55-A848-6D7BAB41FC76}"/>
    <dgm:cxn modelId="{567160F3-EB41-4F3C-8A5E-99DE7A358827}" type="presOf" srcId="{9CCA17A6-D543-4E55-A848-6D7BAB41FC76}" destId="{97F629D4-837A-425A-9E9C-2160067BCB4A}" srcOrd="1" destOrd="0" presId="urn:microsoft.com/office/officeart/2016/7/layout/RepeatingBendingProcessNew"/>
    <dgm:cxn modelId="{E6A765F3-BBE3-4A76-AD20-E4D47B671BFB}" type="presOf" srcId="{A0219BF4-DB5C-44A2-90FE-0BEF9527599A}" destId="{C5098023-13E4-46EB-9F32-C23F38D30612}" srcOrd="0" destOrd="0" presId="urn:microsoft.com/office/officeart/2016/7/layout/RepeatingBendingProcessNew"/>
    <dgm:cxn modelId="{B5A2A7FE-45F3-455F-910C-D674333DA6F5}" type="presOf" srcId="{6B42831F-BCDB-41CA-8387-686FED37E174}" destId="{F531DFAD-3C19-42EB-8F64-C66C35B58485}" srcOrd="0" destOrd="0" presId="urn:microsoft.com/office/officeart/2016/7/layout/RepeatingBendingProcessNew"/>
    <dgm:cxn modelId="{C2BF0B6B-BD6B-4A9B-9E6D-940AA7A81B81}" type="presParOf" srcId="{509FBC7B-CB38-4162-8C84-B5801897DA15}" destId="{912F8AF8-88FE-49B3-B009-605D10A27DFB}" srcOrd="0" destOrd="0" presId="urn:microsoft.com/office/officeart/2016/7/layout/RepeatingBendingProcessNew"/>
    <dgm:cxn modelId="{8C6F497B-7D06-404A-93F0-89C38B6E3115}" type="presParOf" srcId="{509FBC7B-CB38-4162-8C84-B5801897DA15}" destId="{7BCAA055-5B70-4ADE-BB2A-EF931D8F8EBA}" srcOrd="1" destOrd="0" presId="urn:microsoft.com/office/officeart/2016/7/layout/RepeatingBendingProcessNew"/>
    <dgm:cxn modelId="{1163B345-9E86-407B-B26A-1730DE197CFD}" type="presParOf" srcId="{7BCAA055-5B70-4ADE-BB2A-EF931D8F8EBA}" destId="{BEDB969F-2A96-4B4F-AA15-8B35032DC235}" srcOrd="0" destOrd="0" presId="urn:microsoft.com/office/officeart/2016/7/layout/RepeatingBendingProcessNew"/>
    <dgm:cxn modelId="{54E32863-DB1A-45DF-8057-C6BCC9C93B81}" type="presParOf" srcId="{509FBC7B-CB38-4162-8C84-B5801897DA15}" destId="{F5DCF2C3-2ACB-4C5B-9D2E-9EF36BD1DAE5}" srcOrd="2" destOrd="0" presId="urn:microsoft.com/office/officeart/2016/7/layout/RepeatingBendingProcessNew"/>
    <dgm:cxn modelId="{458BCA82-D044-41ED-9FEA-CAC86AA3C137}" type="presParOf" srcId="{509FBC7B-CB38-4162-8C84-B5801897DA15}" destId="{A13656DF-CEE0-4336-B7F6-E5E910698C12}" srcOrd="3" destOrd="0" presId="urn:microsoft.com/office/officeart/2016/7/layout/RepeatingBendingProcessNew"/>
    <dgm:cxn modelId="{8C247A1F-3B6C-4499-87F9-8D17427C31E4}" type="presParOf" srcId="{A13656DF-CEE0-4336-B7F6-E5E910698C12}" destId="{1A9CB0BF-5513-4AE0-A83C-DCA47E8DFEF2}" srcOrd="0" destOrd="0" presId="urn:microsoft.com/office/officeart/2016/7/layout/RepeatingBendingProcessNew"/>
    <dgm:cxn modelId="{7E6CE38B-9B55-4091-A077-C167B6191241}" type="presParOf" srcId="{509FBC7B-CB38-4162-8C84-B5801897DA15}" destId="{A6E848F1-3000-4C7D-BFB7-C522DC581E6E}" srcOrd="4" destOrd="0" presId="urn:microsoft.com/office/officeart/2016/7/layout/RepeatingBendingProcessNew"/>
    <dgm:cxn modelId="{24D99D7F-A872-4960-B428-2515676A4918}" type="presParOf" srcId="{509FBC7B-CB38-4162-8C84-B5801897DA15}" destId="{F0C54D4F-165F-42FF-8C94-EC4FFB4F7F1A}" srcOrd="5" destOrd="0" presId="urn:microsoft.com/office/officeart/2016/7/layout/RepeatingBendingProcessNew"/>
    <dgm:cxn modelId="{6FF75623-EB45-4F5B-A0A7-37425E8BCBAB}" type="presParOf" srcId="{F0C54D4F-165F-42FF-8C94-EC4FFB4F7F1A}" destId="{1D9BBDB1-532C-4678-B366-6DA7FA3C6105}" srcOrd="0" destOrd="0" presId="urn:microsoft.com/office/officeart/2016/7/layout/RepeatingBendingProcessNew"/>
    <dgm:cxn modelId="{F64B500F-6224-42A2-B93A-93DBA4BC8884}" type="presParOf" srcId="{509FBC7B-CB38-4162-8C84-B5801897DA15}" destId="{433337F0-D796-4BA4-B0DE-D41D3A15695A}" srcOrd="6" destOrd="0" presId="urn:microsoft.com/office/officeart/2016/7/layout/RepeatingBendingProcessNew"/>
    <dgm:cxn modelId="{20E62E06-A4E4-4FB4-A98A-D123625BE7B5}" type="presParOf" srcId="{509FBC7B-CB38-4162-8C84-B5801897DA15}" destId="{C5098023-13E4-46EB-9F32-C23F38D30612}" srcOrd="7" destOrd="0" presId="urn:microsoft.com/office/officeart/2016/7/layout/RepeatingBendingProcessNew"/>
    <dgm:cxn modelId="{706E9A88-BC0F-4CFF-B6FB-2D3B1550ED8F}" type="presParOf" srcId="{C5098023-13E4-46EB-9F32-C23F38D30612}" destId="{D055F1D8-9450-478F-8A06-D992205EAADD}" srcOrd="0" destOrd="0" presId="urn:microsoft.com/office/officeart/2016/7/layout/RepeatingBendingProcessNew"/>
    <dgm:cxn modelId="{2886C0DA-0D9A-407F-9983-185754A0B1E7}" type="presParOf" srcId="{509FBC7B-CB38-4162-8C84-B5801897DA15}" destId="{F531DFAD-3C19-42EB-8F64-C66C35B58485}" srcOrd="8" destOrd="0" presId="urn:microsoft.com/office/officeart/2016/7/layout/RepeatingBendingProcessNew"/>
    <dgm:cxn modelId="{D82BC74E-3257-4FEB-B5C0-63090445DCA4}" type="presParOf" srcId="{509FBC7B-CB38-4162-8C84-B5801897DA15}" destId="{672CC062-2537-4BEB-B807-7E5C566101CA}" srcOrd="9" destOrd="0" presId="urn:microsoft.com/office/officeart/2016/7/layout/RepeatingBendingProcessNew"/>
    <dgm:cxn modelId="{F18CC238-6F66-4F9D-86D6-69FBDEB7A915}" type="presParOf" srcId="{672CC062-2537-4BEB-B807-7E5C566101CA}" destId="{97F629D4-837A-425A-9E9C-2160067BCB4A}" srcOrd="0" destOrd="0" presId="urn:microsoft.com/office/officeart/2016/7/layout/RepeatingBendingProcessNew"/>
    <dgm:cxn modelId="{2A69F2A0-EF65-43B3-918C-54F24541D61B}" type="presParOf" srcId="{509FBC7B-CB38-4162-8C84-B5801897DA15}" destId="{1AC2FB4B-C8A3-463B-B634-4BEFF6E56D84}"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AA055-5B70-4ADE-BB2A-EF931D8F8EBA}">
      <dsp:nvSpPr>
        <dsp:cNvPr id="0" name=""/>
        <dsp:cNvSpPr/>
      </dsp:nvSpPr>
      <dsp:spPr>
        <a:xfrm>
          <a:off x="2507971" y="1567181"/>
          <a:ext cx="545117" cy="91440"/>
        </a:xfrm>
        <a:custGeom>
          <a:avLst/>
          <a:gdLst/>
          <a:ahLst/>
          <a:cxnLst/>
          <a:rect l="0" t="0" r="0" b="0"/>
          <a:pathLst>
            <a:path>
              <a:moveTo>
                <a:pt x="0" y="45720"/>
              </a:moveTo>
              <a:lnTo>
                <a:pt x="54511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66137" y="1610022"/>
        <a:ext cx="28785" cy="5757"/>
      </dsp:txXfrm>
    </dsp:sp>
    <dsp:sp modelId="{912F8AF8-88FE-49B3-B009-605D10A27DFB}">
      <dsp:nvSpPr>
        <dsp:cNvPr id="0" name=""/>
        <dsp:cNvSpPr/>
      </dsp:nvSpPr>
      <dsp:spPr>
        <a:xfrm>
          <a:off x="6649" y="861964"/>
          <a:ext cx="2503121" cy="15018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5" tIns="128748" rIns="122655" bIns="128748" numCol="1" spcCol="1270" anchor="ctr" anchorCtr="0">
          <a:noAutofit/>
        </a:bodyPr>
        <a:lstStyle/>
        <a:p>
          <a:pPr marL="0" lvl="0" indent="0" algn="ctr" defTabSz="1155700">
            <a:lnSpc>
              <a:spcPct val="90000"/>
            </a:lnSpc>
            <a:spcBef>
              <a:spcPct val="0"/>
            </a:spcBef>
            <a:spcAft>
              <a:spcPct val="35000"/>
            </a:spcAft>
            <a:buNone/>
          </a:pPr>
          <a:r>
            <a:rPr lang="en-US" sz="2600" kern="1200"/>
            <a:t>CHƯƠNG 1. Xác định chỉ tiêu kỹ.</a:t>
          </a:r>
        </a:p>
      </dsp:txBody>
      <dsp:txXfrm>
        <a:off x="6649" y="861964"/>
        <a:ext cx="2503121" cy="1501872"/>
      </dsp:txXfrm>
    </dsp:sp>
    <dsp:sp modelId="{A13656DF-CEE0-4336-B7F6-E5E910698C12}">
      <dsp:nvSpPr>
        <dsp:cNvPr id="0" name=""/>
        <dsp:cNvSpPr/>
      </dsp:nvSpPr>
      <dsp:spPr>
        <a:xfrm>
          <a:off x="5586810" y="1567181"/>
          <a:ext cx="545117" cy="91440"/>
        </a:xfrm>
        <a:custGeom>
          <a:avLst/>
          <a:gdLst/>
          <a:ahLst/>
          <a:cxnLst/>
          <a:rect l="0" t="0" r="0" b="0"/>
          <a:pathLst>
            <a:path>
              <a:moveTo>
                <a:pt x="0" y="45720"/>
              </a:moveTo>
              <a:lnTo>
                <a:pt x="54511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44976" y="1610022"/>
        <a:ext cx="28785" cy="5757"/>
      </dsp:txXfrm>
    </dsp:sp>
    <dsp:sp modelId="{F5DCF2C3-2ACB-4C5B-9D2E-9EF36BD1DAE5}">
      <dsp:nvSpPr>
        <dsp:cNvPr id="0" name=""/>
        <dsp:cNvSpPr/>
      </dsp:nvSpPr>
      <dsp:spPr>
        <a:xfrm>
          <a:off x="3085489" y="861964"/>
          <a:ext cx="2503121" cy="15018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5" tIns="128748" rIns="122655" bIns="128748" numCol="1" spcCol="1270" anchor="ctr" anchorCtr="0">
          <a:noAutofit/>
        </a:bodyPr>
        <a:lstStyle/>
        <a:p>
          <a:pPr marL="0" lvl="0" indent="0" algn="ctr" defTabSz="1155700">
            <a:lnSpc>
              <a:spcPct val="90000"/>
            </a:lnSpc>
            <a:spcBef>
              <a:spcPct val="0"/>
            </a:spcBef>
            <a:spcAft>
              <a:spcPct val="35000"/>
            </a:spcAft>
            <a:buNone/>
          </a:pPr>
          <a:r>
            <a:rPr lang="en-US" sz="2600" kern="1200"/>
            <a:t>CHƯƠNG 2. Mô hình hóa hệ thống.</a:t>
          </a:r>
        </a:p>
      </dsp:txBody>
      <dsp:txXfrm>
        <a:off x="3085489" y="861964"/>
        <a:ext cx="2503121" cy="1501872"/>
      </dsp:txXfrm>
    </dsp:sp>
    <dsp:sp modelId="{F0C54D4F-165F-42FF-8C94-EC4FFB4F7F1A}">
      <dsp:nvSpPr>
        <dsp:cNvPr id="0" name=""/>
        <dsp:cNvSpPr/>
      </dsp:nvSpPr>
      <dsp:spPr>
        <a:xfrm>
          <a:off x="1258210" y="2362037"/>
          <a:ext cx="6157679" cy="545117"/>
        </a:xfrm>
        <a:custGeom>
          <a:avLst/>
          <a:gdLst/>
          <a:ahLst/>
          <a:cxnLst/>
          <a:rect l="0" t="0" r="0" b="0"/>
          <a:pathLst>
            <a:path>
              <a:moveTo>
                <a:pt x="6157679" y="0"/>
              </a:moveTo>
              <a:lnTo>
                <a:pt x="6157679" y="289658"/>
              </a:lnTo>
              <a:lnTo>
                <a:pt x="0" y="289658"/>
              </a:lnTo>
              <a:lnTo>
                <a:pt x="0" y="54511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82436" y="2631717"/>
        <a:ext cx="309226" cy="5757"/>
      </dsp:txXfrm>
    </dsp:sp>
    <dsp:sp modelId="{A6E848F1-3000-4C7D-BFB7-C522DC581E6E}">
      <dsp:nvSpPr>
        <dsp:cNvPr id="0" name=""/>
        <dsp:cNvSpPr/>
      </dsp:nvSpPr>
      <dsp:spPr>
        <a:xfrm>
          <a:off x="6164328" y="861964"/>
          <a:ext cx="2503121" cy="15018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5" tIns="128748" rIns="122655" bIns="128748" numCol="1" spcCol="1270" anchor="ctr" anchorCtr="0">
          <a:noAutofit/>
        </a:bodyPr>
        <a:lstStyle/>
        <a:p>
          <a:pPr marL="0" lvl="0" indent="0" algn="ctr" defTabSz="1155700">
            <a:lnSpc>
              <a:spcPct val="90000"/>
            </a:lnSpc>
            <a:spcBef>
              <a:spcPct val="0"/>
            </a:spcBef>
            <a:spcAft>
              <a:spcPct val="35000"/>
            </a:spcAft>
            <a:buNone/>
          </a:pPr>
          <a:r>
            <a:rPr lang="en-US" sz="2600" kern="1200"/>
            <a:t>CHƯƠNG 3. Thiết kế hệ thống.</a:t>
          </a:r>
        </a:p>
      </dsp:txBody>
      <dsp:txXfrm>
        <a:off x="6164328" y="861964"/>
        <a:ext cx="2503121" cy="1501872"/>
      </dsp:txXfrm>
    </dsp:sp>
    <dsp:sp modelId="{C5098023-13E4-46EB-9F32-C23F38D30612}">
      <dsp:nvSpPr>
        <dsp:cNvPr id="0" name=""/>
        <dsp:cNvSpPr/>
      </dsp:nvSpPr>
      <dsp:spPr>
        <a:xfrm>
          <a:off x="2507971" y="3644771"/>
          <a:ext cx="545117" cy="91440"/>
        </a:xfrm>
        <a:custGeom>
          <a:avLst/>
          <a:gdLst/>
          <a:ahLst/>
          <a:cxnLst/>
          <a:rect l="0" t="0" r="0" b="0"/>
          <a:pathLst>
            <a:path>
              <a:moveTo>
                <a:pt x="0" y="45720"/>
              </a:moveTo>
              <a:lnTo>
                <a:pt x="54511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66137" y="3687613"/>
        <a:ext cx="28785" cy="5757"/>
      </dsp:txXfrm>
    </dsp:sp>
    <dsp:sp modelId="{433337F0-D796-4BA4-B0DE-D41D3A15695A}">
      <dsp:nvSpPr>
        <dsp:cNvPr id="0" name=""/>
        <dsp:cNvSpPr/>
      </dsp:nvSpPr>
      <dsp:spPr>
        <a:xfrm>
          <a:off x="6649" y="2939555"/>
          <a:ext cx="2503121" cy="15018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5" tIns="128748" rIns="122655" bIns="128748" numCol="1" spcCol="1270" anchor="ctr" anchorCtr="0">
          <a:noAutofit/>
        </a:bodyPr>
        <a:lstStyle/>
        <a:p>
          <a:pPr marL="0" lvl="0" indent="0" algn="ctr" defTabSz="1155700">
            <a:lnSpc>
              <a:spcPct val="90000"/>
            </a:lnSpc>
            <a:spcBef>
              <a:spcPct val="0"/>
            </a:spcBef>
            <a:spcAft>
              <a:spcPct val="35000"/>
            </a:spcAft>
            <a:buNone/>
          </a:pPr>
          <a:r>
            <a:rPr lang="en-US" sz="2600" kern="1200"/>
            <a:t>CHƯƠNG 4. Thiết kế phần mềm.</a:t>
          </a:r>
        </a:p>
      </dsp:txBody>
      <dsp:txXfrm>
        <a:off x="6649" y="2939555"/>
        <a:ext cx="2503121" cy="1501872"/>
      </dsp:txXfrm>
    </dsp:sp>
    <dsp:sp modelId="{672CC062-2537-4BEB-B807-7E5C566101CA}">
      <dsp:nvSpPr>
        <dsp:cNvPr id="0" name=""/>
        <dsp:cNvSpPr/>
      </dsp:nvSpPr>
      <dsp:spPr>
        <a:xfrm>
          <a:off x="5586810" y="3644771"/>
          <a:ext cx="545117" cy="91440"/>
        </a:xfrm>
        <a:custGeom>
          <a:avLst/>
          <a:gdLst/>
          <a:ahLst/>
          <a:cxnLst/>
          <a:rect l="0" t="0" r="0" b="0"/>
          <a:pathLst>
            <a:path>
              <a:moveTo>
                <a:pt x="0" y="45720"/>
              </a:moveTo>
              <a:lnTo>
                <a:pt x="54511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44976" y="3687613"/>
        <a:ext cx="28785" cy="5757"/>
      </dsp:txXfrm>
    </dsp:sp>
    <dsp:sp modelId="{F531DFAD-3C19-42EB-8F64-C66C35B58485}">
      <dsp:nvSpPr>
        <dsp:cNvPr id="0" name=""/>
        <dsp:cNvSpPr/>
      </dsp:nvSpPr>
      <dsp:spPr>
        <a:xfrm>
          <a:off x="3085489" y="2939555"/>
          <a:ext cx="2503121" cy="15018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5" tIns="128748" rIns="122655" bIns="128748" numCol="1" spcCol="1270" anchor="ctr" anchorCtr="0">
          <a:noAutofit/>
        </a:bodyPr>
        <a:lstStyle/>
        <a:p>
          <a:pPr marL="0" lvl="0" indent="0" algn="ctr" defTabSz="1155700">
            <a:lnSpc>
              <a:spcPct val="90000"/>
            </a:lnSpc>
            <a:spcBef>
              <a:spcPct val="0"/>
            </a:spcBef>
            <a:spcAft>
              <a:spcPct val="35000"/>
            </a:spcAft>
            <a:buNone/>
          </a:pPr>
          <a:r>
            <a:rPr lang="en-US" sz="2600" kern="1200"/>
            <a:t>CHƯƠNG 5. Triển khai, thử nghiệm.</a:t>
          </a:r>
        </a:p>
      </dsp:txBody>
      <dsp:txXfrm>
        <a:off x="3085489" y="2939555"/>
        <a:ext cx="2503121" cy="1501872"/>
      </dsp:txXfrm>
    </dsp:sp>
    <dsp:sp modelId="{1AC2FB4B-C8A3-463B-B634-4BEFF6E56D84}">
      <dsp:nvSpPr>
        <dsp:cNvPr id="0" name=""/>
        <dsp:cNvSpPr/>
      </dsp:nvSpPr>
      <dsp:spPr>
        <a:xfrm>
          <a:off x="6164328" y="2939555"/>
          <a:ext cx="2503121" cy="15018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5" tIns="128748" rIns="122655" bIns="128748" numCol="1" spcCol="1270" anchor="ctr" anchorCtr="0">
          <a:noAutofit/>
        </a:bodyPr>
        <a:lstStyle/>
        <a:p>
          <a:pPr marL="0" lvl="0" indent="0" algn="ctr" defTabSz="1155700">
            <a:lnSpc>
              <a:spcPct val="90000"/>
            </a:lnSpc>
            <a:spcBef>
              <a:spcPct val="0"/>
            </a:spcBef>
            <a:spcAft>
              <a:spcPct val="35000"/>
            </a:spcAft>
            <a:buNone/>
          </a:pPr>
          <a:r>
            <a:rPr lang="en-US" sz="2600" kern="1200"/>
            <a:t>CHƯƠNG 6. Kết quả, định hướng phát triển.</a:t>
          </a:r>
        </a:p>
      </dsp:txBody>
      <dsp:txXfrm>
        <a:off x="6164328" y="2939555"/>
        <a:ext cx="2503121" cy="1501872"/>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6/28/2023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6/28/2023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6/28/2023</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6/28/2023</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898E0-30FF-4956-A658-42E15A83164B}"/>
              </a:ext>
            </a:extLst>
          </p:cNvPr>
          <p:cNvSpPr>
            <a:spLocks noGrp="1"/>
          </p:cNvSpPr>
          <p:nvPr>
            <p:ph type="title"/>
          </p:nvPr>
        </p:nvSpPr>
        <p:spPr>
          <a:xfrm>
            <a:off x="607671" y="2360644"/>
            <a:ext cx="7323349" cy="2535625"/>
          </a:xfrm>
        </p:spPr>
        <p:txBody>
          <a:bodyPr/>
          <a:lstStyle/>
          <a:p>
            <a:r>
              <a:rPr lang="en-US" dirty="0"/>
              <a:t>HỆ THỐNG NHÚNG VÀ THIẾT KẾ GIAO TIẾP NHÚNG</a:t>
            </a:r>
            <a:br>
              <a:rPr lang="en-US" dirty="0"/>
            </a:br>
            <a:endParaRPr lang="en-US" dirty="0"/>
          </a:p>
        </p:txBody>
      </p:sp>
    </p:spTree>
    <p:extLst>
      <p:ext uri="{BB962C8B-B14F-4D97-AF65-F5344CB8AC3E}">
        <p14:creationId xmlns:p14="http://schemas.microsoft.com/office/powerpoint/2010/main" val="1850899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C81350-A97C-BE8F-7D37-09CE0B0563C0}"/>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1AEF4467-9D7C-B0BB-6B33-E5F8805935D5}"/>
              </a:ext>
            </a:extLst>
          </p:cNvPr>
          <p:cNvSpPr>
            <a:spLocks noGrp="1"/>
          </p:cNvSpPr>
          <p:nvPr>
            <p:ph type="title"/>
          </p:nvPr>
        </p:nvSpPr>
        <p:spPr/>
        <p:txBody>
          <a:bodyPr/>
          <a:lstStyle/>
          <a:p>
            <a:r>
              <a:rPr lang="vi-VN" dirty="0"/>
              <a:t>CHƯƠNG 2. MÔ HÌNH HOÁ HỆ THỐNG</a:t>
            </a:r>
            <a:endParaRPr lang="en-US" dirty="0"/>
          </a:p>
        </p:txBody>
      </p:sp>
      <p:sp>
        <p:nvSpPr>
          <p:cNvPr id="4" name="Content Placeholder 3">
            <a:extLst>
              <a:ext uri="{FF2B5EF4-FFF2-40B4-BE49-F238E27FC236}">
                <a16:creationId xmlns:a16="http://schemas.microsoft.com/office/drawing/2014/main" id="{F0F417F3-F8D5-347E-215F-D6669A27EFB2}"/>
              </a:ext>
            </a:extLst>
          </p:cNvPr>
          <p:cNvSpPr>
            <a:spLocks noGrp="1"/>
          </p:cNvSpPr>
          <p:nvPr>
            <p:ph sz="quarter" idx="13"/>
          </p:nvPr>
        </p:nvSpPr>
        <p:spPr/>
        <p:txBody>
          <a:bodyPr/>
          <a:lstStyle/>
          <a:p>
            <a:pPr marL="0" indent="0">
              <a:buNone/>
            </a:pPr>
            <a:r>
              <a:rPr lang="en-US" dirty="0"/>
              <a:t>2.1.2 Sequence diagram</a:t>
            </a:r>
          </a:p>
          <a:p>
            <a:pPr marL="0" indent="0">
              <a:buNone/>
            </a:pPr>
            <a:endParaRPr lang="en-US" dirty="0"/>
          </a:p>
        </p:txBody>
      </p:sp>
      <p:pic>
        <p:nvPicPr>
          <p:cNvPr id="5" name="Picture 4" descr="A picture containing diagram, line, circle, plot&#10;&#10;Description automatically generated">
            <a:extLst>
              <a:ext uri="{FF2B5EF4-FFF2-40B4-BE49-F238E27FC236}">
                <a16:creationId xmlns:a16="http://schemas.microsoft.com/office/drawing/2014/main" id="{DBB4E65A-8E07-D6A6-9EAA-EB574BAC3A70}"/>
              </a:ext>
            </a:extLst>
          </p:cNvPr>
          <p:cNvPicPr>
            <a:picLocks noChangeAspect="1"/>
          </p:cNvPicPr>
          <p:nvPr/>
        </p:nvPicPr>
        <p:blipFill>
          <a:blip r:embed="rId2"/>
          <a:stretch>
            <a:fillRect/>
          </a:stretch>
        </p:blipFill>
        <p:spPr>
          <a:xfrm>
            <a:off x="866488" y="1744825"/>
            <a:ext cx="7232289" cy="3794027"/>
          </a:xfrm>
          <a:prstGeom prst="rect">
            <a:avLst/>
          </a:prstGeom>
        </p:spPr>
      </p:pic>
    </p:spTree>
    <p:extLst>
      <p:ext uri="{BB962C8B-B14F-4D97-AF65-F5344CB8AC3E}">
        <p14:creationId xmlns:p14="http://schemas.microsoft.com/office/powerpoint/2010/main" val="2310765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4F00B-F4B4-21DD-890C-52B55ABBEDF5}"/>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1BF5DD70-88AA-B21D-D06B-AFC0D043E8FB}"/>
              </a:ext>
            </a:extLst>
          </p:cNvPr>
          <p:cNvSpPr>
            <a:spLocks noGrp="1"/>
          </p:cNvSpPr>
          <p:nvPr>
            <p:ph type="title"/>
          </p:nvPr>
        </p:nvSpPr>
        <p:spPr/>
        <p:txBody>
          <a:bodyPr/>
          <a:lstStyle/>
          <a:p>
            <a:r>
              <a:rPr lang="vi-VN" dirty="0"/>
              <a:t>CHƯƠNG 3. THIẾT KẾ HỆ THỐNG </a:t>
            </a:r>
            <a:endParaRPr lang="en-US" dirty="0"/>
          </a:p>
        </p:txBody>
      </p:sp>
      <p:sp>
        <p:nvSpPr>
          <p:cNvPr id="4" name="Content Placeholder 3">
            <a:extLst>
              <a:ext uri="{FF2B5EF4-FFF2-40B4-BE49-F238E27FC236}">
                <a16:creationId xmlns:a16="http://schemas.microsoft.com/office/drawing/2014/main" id="{FD4C52B4-F263-B7E4-A69E-A8B033395D36}"/>
              </a:ext>
            </a:extLst>
          </p:cNvPr>
          <p:cNvSpPr>
            <a:spLocks noGrp="1"/>
          </p:cNvSpPr>
          <p:nvPr>
            <p:ph sz="quarter" idx="13"/>
          </p:nvPr>
        </p:nvSpPr>
        <p:spPr/>
        <p:txBody>
          <a:bodyPr/>
          <a:lstStyle/>
          <a:p>
            <a:pPr marL="0" indent="0">
              <a:buNone/>
            </a:pPr>
            <a:r>
              <a:rPr lang="en-US" dirty="0"/>
              <a:t>3.1 </a:t>
            </a:r>
            <a:r>
              <a:rPr lang="en-US" dirty="0" err="1"/>
              <a:t>Thiết</a:t>
            </a:r>
            <a:r>
              <a:rPr lang="en-US" dirty="0"/>
              <a:t> </a:t>
            </a:r>
            <a:r>
              <a:rPr lang="en-US" dirty="0" err="1"/>
              <a:t>kế</a:t>
            </a:r>
            <a:r>
              <a:rPr lang="en-US" dirty="0"/>
              <a:t> </a:t>
            </a:r>
            <a:r>
              <a:rPr lang="en-US" dirty="0" err="1"/>
              <a:t>phần</a:t>
            </a:r>
            <a:r>
              <a:rPr lang="en-US" dirty="0"/>
              <a:t> </a:t>
            </a:r>
            <a:r>
              <a:rPr lang="en-US" dirty="0" err="1"/>
              <a:t>cứng</a:t>
            </a:r>
            <a:r>
              <a:rPr lang="en-US" dirty="0"/>
              <a:t> </a:t>
            </a:r>
          </a:p>
          <a:p>
            <a:pPr marL="0" indent="0">
              <a:buNone/>
            </a:pPr>
            <a:r>
              <a:rPr lang="en-US"/>
              <a:t>	Board </a:t>
            </a:r>
            <a:r>
              <a:rPr lang="en-US" dirty="0" err="1"/>
              <a:t>mạch</a:t>
            </a:r>
            <a:r>
              <a:rPr lang="en-US" dirty="0"/>
              <a:t> </a:t>
            </a:r>
            <a:r>
              <a:rPr lang="en-US" dirty="0" err="1"/>
              <a:t>NodeMCU</a:t>
            </a:r>
            <a:r>
              <a:rPr lang="en-US" dirty="0"/>
              <a:t> Esp8266 V3 </a:t>
            </a:r>
          </a:p>
        </p:txBody>
      </p:sp>
      <p:pic>
        <p:nvPicPr>
          <p:cNvPr id="4098" name="Picture 2" descr="A picture containing text, screenshot, electronics, circuit&#10;&#10;Description automatically generated">
            <a:extLst>
              <a:ext uri="{FF2B5EF4-FFF2-40B4-BE49-F238E27FC236}">
                <a16:creationId xmlns:a16="http://schemas.microsoft.com/office/drawing/2014/main" id="{FEBFCA2D-FB99-A097-299E-2F9BC5712D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371" y="2013228"/>
            <a:ext cx="4367847" cy="3876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738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4F00B-F4B4-21DD-890C-52B55ABBEDF5}"/>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1BF5DD70-88AA-B21D-D06B-AFC0D043E8FB}"/>
              </a:ext>
            </a:extLst>
          </p:cNvPr>
          <p:cNvSpPr>
            <a:spLocks noGrp="1"/>
          </p:cNvSpPr>
          <p:nvPr>
            <p:ph type="title"/>
          </p:nvPr>
        </p:nvSpPr>
        <p:spPr/>
        <p:txBody>
          <a:bodyPr/>
          <a:lstStyle/>
          <a:p>
            <a:r>
              <a:rPr lang="vi-VN" dirty="0"/>
              <a:t>CHƯƠNG 3. THIẾT KẾ HỆ THỐNG </a:t>
            </a:r>
            <a:endParaRPr lang="en-US" dirty="0"/>
          </a:p>
        </p:txBody>
      </p:sp>
      <p:sp>
        <p:nvSpPr>
          <p:cNvPr id="4" name="Content Placeholder 3">
            <a:extLst>
              <a:ext uri="{FF2B5EF4-FFF2-40B4-BE49-F238E27FC236}">
                <a16:creationId xmlns:a16="http://schemas.microsoft.com/office/drawing/2014/main" id="{FD4C52B4-F263-B7E4-A69E-A8B033395D36}"/>
              </a:ext>
            </a:extLst>
          </p:cNvPr>
          <p:cNvSpPr>
            <a:spLocks noGrp="1"/>
          </p:cNvSpPr>
          <p:nvPr>
            <p:ph sz="quarter" idx="13"/>
          </p:nvPr>
        </p:nvSpPr>
        <p:spPr>
          <a:xfrm>
            <a:off x="234823" y="840615"/>
            <a:ext cx="8674100" cy="5303393"/>
          </a:xfrm>
        </p:spPr>
        <p:txBody>
          <a:bodyPr/>
          <a:lstStyle/>
          <a:p>
            <a:pPr marL="0" indent="0">
              <a:buNone/>
            </a:pPr>
            <a:r>
              <a:rPr lang="vi-VN"/>
              <a:t>Module </a:t>
            </a:r>
            <a:r>
              <a:rPr lang="vi-VN" dirty="0"/>
              <a:t>điều khiển động cơ L298N</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vi-VN"/>
              <a:t> </a:t>
            </a:r>
            <a:endParaRPr lang="en-US" dirty="0"/>
          </a:p>
        </p:txBody>
      </p:sp>
      <p:pic>
        <p:nvPicPr>
          <p:cNvPr id="5122" name="Picture 2">
            <a:extLst>
              <a:ext uri="{FF2B5EF4-FFF2-40B4-BE49-F238E27FC236}">
                <a16:creationId xmlns:a16="http://schemas.microsoft.com/office/drawing/2014/main" id="{AC95E311-1D84-B27F-E335-378AC78A7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027" y="1368351"/>
            <a:ext cx="4566619" cy="22064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06741A4-9A76-A99F-3724-E7B0B2C190BC}"/>
              </a:ext>
            </a:extLst>
          </p:cNvPr>
          <p:cNvPicPr>
            <a:picLocks noChangeAspect="1"/>
          </p:cNvPicPr>
          <p:nvPr/>
        </p:nvPicPr>
        <p:blipFill>
          <a:blip r:embed="rId3"/>
          <a:stretch>
            <a:fillRect/>
          </a:stretch>
        </p:blipFill>
        <p:spPr>
          <a:xfrm>
            <a:off x="1962023" y="3822518"/>
            <a:ext cx="5219700" cy="1790700"/>
          </a:xfrm>
          <a:prstGeom prst="rect">
            <a:avLst/>
          </a:prstGeom>
        </p:spPr>
      </p:pic>
    </p:spTree>
    <p:extLst>
      <p:ext uri="{BB962C8B-B14F-4D97-AF65-F5344CB8AC3E}">
        <p14:creationId xmlns:p14="http://schemas.microsoft.com/office/powerpoint/2010/main" val="397070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69ACDD-A8D5-B074-C6DB-87F79A2CF909}"/>
              </a:ext>
            </a:extLst>
          </p:cNvPr>
          <p:cNvSpPr>
            <a:spLocks noGrp="1"/>
          </p:cNvSpPr>
          <p:nvPr>
            <p:ph type="sldNum" sz="quarter" idx="12"/>
          </p:nvPr>
        </p:nvSpPr>
        <p:spPr/>
        <p:txBody>
          <a:bodyPr/>
          <a:lstStyle/>
          <a:p>
            <a:fld id="{9EA0BE3B-158A-4EDF-80DC-E394A0D1600F}" type="slidenum">
              <a:rPr lang="en-US" smtClean="0"/>
              <a:pPr/>
              <a:t>13</a:t>
            </a:fld>
            <a:endParaRPr lang="en-US" dirty="0"/>
          </a:p>
        </p:txBody>
      </p:sp>
      <p:pic>
        <p:nvPicPr>
          <p:cNvPr id="7" name="Picture 2" descr="A close-up of a computer&#10;&#10;Description automatically generated with low confidence">
            <a:extLst>
              <a:ext uri="{FF2B5EF4-FFF2-40B4-BE49-F238E27FC236}">
                <a16:creationId xmlns:a16="http://schemas.microsoft.com/office/drawing/2014/main" id="{0456BA65-64E0-C55F-AF37-EA6F495168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145" y="1214454"/>
            <a:ext cx="3253012" cy="17297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4AD23D5F-AEC9-7434-B60D-85BBF465C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5134" y="1093175"/>
            <a:ext cx="1478752" cy="17632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 close-up of a device&#10;&#10;Description automatically generated with low confidence">
            <a:extLst>
              <a:ext uri="{FF2B5EF4-FFF2-40B4-BE49-F238E27FC236}">
                <a16:creationId xmlns:a16="http://schemas.microsoft.com/office/drawing/2014/main" id="{42F2337C-E3A8-BF9F-DDC6-4F8A12BBE4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678" y="3913768"/>
            <a:ext cx="2176644" cy="156271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a:extLst>
              <a:ext uri="{FF2B5EF4-FFF2-40B4-BE49-F238E27FC236}">
                <a16:creationId xmlns:a16="http://schemas.microsoft.com/office/drawing/2014/main" id="{0469974A-D98B-14B9-BE1E-D59BD398CA7B}"/>
              </a:ext>
            </a:extLst>
          </p:cNvPr>
          <p:cNvSpPr>
            <a:spLocks noGrp="1"/>
          </p:cNvSpPr>
          <p:nvPr>
            <p:ph type="title"/>
          </p:nvPr>
        </p:nvSpPr>
        <p:spPr>
          <a:xfrm>
            <a:off x="235077" y="78613"/>
            <a:ext cx="8673846" cy="451739"/>
          </a:xfrm>
        </p:spPr>
        <p:txBody>
          <a:bodyPr/>
          <a:lstStyle/>
          <a:p>
            <a:r>
              <a:rPr lang="vi-VN" dirty="0"/>
              <a:t>CHƯƠNG 3. THIẾT KẾ HỆ THỐNG </a:t>
            </a:r>
            <a:endParaRPr lang="en-US" dirty="0"/>
          </a:p>
        </p:txBody>
      </p:sp>
      <p:sp>
        <p:nvSpPr>
          <p:cNvPr id="11" name="TextBox 10">
            <a:extLst>
              <a:ext uri="{FF2B5EF4-FFF2-40B4-BE49-F238E27FC236}">
                <a16:creationId xmlns:a16="http://schemas.microsoft.com/office/drawing/2014/main" id="{989C4280-3403-D040-5690-F84C172D97CC}"/>
              </a:ext>
            </a:extLst>
          </p:cNvPr>
          <p:cNvSpPr txBox="1"/>
          <p:nvPr/>
        </p:nvSpPr>
        <p:spPr>
          <a:xfrm>
            <a:off x="1210492" y="2944231"/>
            <a:ext cx="1849289" cy="369332"/>
          </a:xfrm>
          <a:prstGeom prst="rect">
            <a:avLst/>
          </a:prstGeom>
          <a:noFill/>
        </p:spPr>
        <p:txBody>
          <a:bodyPr wrap="none" rtlCol="0">
            <a:spAutoFit/>
          </a:bodyPr>
          <a:lstStyle/>
          <a:p>
            <a:r>
              <a:rPr lang="en-US"/>
              <a:t>LCD + Module I2C</a:t>
            </a:r>
          </a:p>
        </p:txBody>
      </p:sp>
      <p:sp>
        <p:nvSpPr>
          <p:cNvPr id="12" name="TextBox 11">
            <a:extLst>
              <a:ext uri="{FF2B5EF4-FFF2-40B4-BE49-F238E27FC236}">
                <a16:creationId xmlns:a16="http://schemas.microsoft.com/office/drawing/2014/main" id="{9E423917-FB7D-AF8F-0BEA-5C7C40ECE36F}"/>
              </a:ext>
            </a:extLst>
          </p:cNvPr>
          <p:cNvSpPr txBox="1"/>
          <p:nvPr/>
        </p:nvSpPr>
        <p:spPr>
          <a:xfrm>
            <a:off x="6470821" y="2935522"/>
            <a:ext cx="1282402" cy="369332"/>
          </a:xfrm>
          <a:prstGeom prst="rect">
            <a:avLst/>
          </a:prstGeom>
          <a:noFill/>
        </p:spPr>
        <p:txBody>
          <a:bodyPr wrap="none" rtlCol="0">
            <a:spAutoFit/>
          </a:bodyPr>
          <a:lstStyle/>
          <a:p>
            <a:r>
              <a:rPr lang="en-US"/>
              <a:t>Động cơ DC</a:t>
            </a:r>
          </a:p>
        </p:txBody>
      </p:sp>
      <p:sp>
        <p:nvSpPr>
          <p:cNvPr id="13" name="TextBox 12">
            <a:extLst>
              <a:ext uri="{FF2B5EF4-FFF2-40B4-BE49-F238E27FC236}">
                <a16:creationId xmlns:a16="http://schemas.microsoft.com/office/drawing/2014/main" id="{F3023C70-1903-056A-9C65-DA3355D23EA9}"/>
              </a:ext>
            </a:extLst>
          </p:cNvPr>
          <p:cNvSpPr txBox="1"/>
          <p:nvPr/>
        </p:nvSpPr>
        <p:spPr>
          <a:xfrm>
            <a:off x="2725340" y="5580159"/>
            <a:ext cx="3693319" cy="369332"/>
          </a:xfrm>
          <a:prstGeom prst="rect">
            <a:avLst/>
          </a:prstGeom>
          <a:noFill/>
        </p:spPr>
        <p:txBody>
          <a:bodyPr wrap="none" rtlCol="0">
            <a:spAutoFit/>
          </a:bodyPr>
          <a:lstStyle/>
          <a:p>
            <a:r>
              <a:rPr lang="en-US"/>
              <a:t>Cảm biến khoảng cách siêu âm SRF05</a:t>
            </a:r>
          </a:p>
        </p:txBody>
      </p:sp>
    </p:spTree>
    <p:extLst>
      <p:ext uri="{BB962C8B-B14F-4D97-AF65-F5344CB8AC3E}">
        <p14:creationId xmlns:p14="http://schemas.microsoft.com/office/powerpoint/2010/main" val="3261729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4F00B-F4B4-21DD-890C-52B55ABBEDF5}"/>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1BF5DD70-88AA-B21D-D06B-AFC0D043E8FB}"/>
              </a:ext>
            </a:extLst>
          </p:cNvPr>
          <p:cNvSpPr>
            <a:spLocks noGrp="1"/>
          </p:cNvSpPr>
          <p:nvPr>
            <p:ph type="title"/>
          </p:nvPr>
        </p:nvSpPr>
        <p:spPr/>
        <p:txBody>
          <a:bodyPr/>
          <a:lstStyle/>
          <a:p>
            <a:r>
              <a:rPr lang="vi-VN" dirty="0"/>
              <a:t>CHƯƠNG 3. THIẾT KẾ HỆ THỐNG </a:t>
            </a:r>
            <a:endParaRPr lang="en-US" dirty="0"/>
          </a:p>
        </p:txBody>
      </p:sp>
      <p:sp>
        <p:nvSpPr>
          <p:cNvPr id="4" name="Content Placeholder 3">
            <a:extLst>
              <a:ext uri="{FF2B5EF4-FFF2-40B4-BE49-F238E27FC236}">
                <a16:creationId xmlns:a16="http://schemas.microsoft.com/office/drawing/2014/main" id="{FD4C52B4-F263-B7E4-A69E-A8B033395D36}"/>
              </a:ext>
            </a:extLst>
          </p:cNvPr>
          <p:cNvSpPr>
            <a:spLocks noGrp="1"/>
          </p:cNvSpPr>
          <p:nvPr>
            <p:ph sz="quarter" idx="13"/>
          </p:nvPr>
        </p:nvSpPr>
        <p:spPr/>
        <p:txBody>
          <a:bodyPr/>
          <a:lstStyle/>
          <a:p>
            <a:pPr marL="0" indent="0">
              <a:buNone/>
            </a:pPr>
            <a:r>
              <a:rPr lang="en-US"/>
              <a:t>Thiết </a:t>
            </a:r>
            <a:r>
              <a:rPr lang="en-US" dirty="0" err="1"/>
              <a:t>kế</a:t>
            </a:r>
            <a:r>
              <a:rPr lang="en-US" dirty="0"/>
              <a:t> </a:t>
            </a:r>
            <a:r>
              <a:rPr lang="vi-VN" dirty="0"/>
              <a:t>mạch</a:t>
            </a:r>
            <a:endParaRPr lang="en-US" dirty="0"/>
          </a:p>
          <a:p>
            <a:pPr marL="0" indent="0" algn="ctr">
              <a:buNone/>
            </a:pPr>
            <a:r>
              <a:rPr lang="en-US" sz="2000"/>
              <a:t>Vẽ </a:t>
            </a:r>
            <a:r>
              <a:rPr lang="en-US" sz="2000" dirty="0" err="1"/>
              <a:t>và</a:t>
            </a:r>
            <a:r>
              <a:rPr lang="en-US" sz="2000" dirty="0"/>
              <a:t> </a:t>
            </a:r>
            <a:r>
              <a:rPr lang="en-US" sz="2000" dirty="0" err="1"/>
              <a:t>mô</a:t>
            </a:r>
            <a:r>
              <a:rPr lang="en-US" sz="2000" dirty="0"/>
              <a:t> </a:t>
            </a:r>
            <a:r>
              <a:rPr lang="en-US" sz="2000" dirty="0" err="1"/>
              <a:t>phỏng</a:t>
            </a:r>
            <a:r>
              <a:rPr lang="en-US" sz="2000" dirty="0"/>
              <a:t> </a:t>
            </a:r>
            <a:r>
              <a:rPr lang="en-US" sz="2000" dirty="0" err="1"/>
              <a:t>trên</a:t>
            </a:r>
            <a:r>
              <a:rPr lang="en-US" sz="2000" dirty="0"/>
              <a:t> </a:t>
            </a:r>
            <a:r>
              <a:rPr lang="en-US" sz="2000" dirty="0" err="1"/>
              <a:t>phần</a:t>
            </a:r>
            <a:r>
              <a:rPr lang="en-US" sz="2000" dirty="0"/>
              <a:t> </a:t>
            </a:r>
            <a:r>
              <a:rPr lang="en-US" sz="2000" err="1"/>
              <a:t>mềm</a:t>
            </a:r>
            <a:r>
              <a:rPr lang="en-US" sz="2000"/>
              <a:t> Proteus</a:t>
            </a:r>
            <a:endParaRPr lang="vi-VN" dirty="0"/>
          </a:p>
        </p:txBody>
      </p:sp>
      <p:pic>
        <p:nvPicPr>
          <p:cNvPr id="5" name="Picture 4">
            <a:extLst>
              <a:ext uri="{FF2B5EF4-FFF2-40B4-BE49-F238E27FC236}">
                <a16:creationId xmlns:a16="http://schemas.microsoft.com/office/drawing/2014/main" id="{15CF0119-1F79-C458-37B1-89B044238AD2}"/>
              </a:ext>
            </a:extLst>
          </p:cNvPr>
          <p:cNvPicPr>
            <a:picLocks noChangeAspect="1"/>
          </p:cNvPicPr>
          <p:nvPr/>
        </p:nvPicPr>
        <p:blipFill>
          <a:blip r:embed="rId2"/>
          <a:stretch>
            <a:fillRect/>
          </a:stretch>
        </p:blipFill>
        <p:spPr>
          <a:xfrm>
            <a:off x="1255647" y="1810162"/>
            <a:ext cx="6640436" cy="3870523"/>
          </a:xfrm>
          <a:prstGeom prst="rect">
            <a:avLst/>
          </a:prstGeom>
        </p:spPr>
      </p:pic>
      <p:sp>
        <p:nvSpPr>
          <p:cNvPr id="6" name="TextBox 5">
            <a:extLst>
              <a:ext uri="{FF2B5EF4-FFF2-40B4-BE49-F238E27FC236}">
                <a16:creationId xmlns:a16="http://schemas.microsoft.com/office/drawing/2014/main" id="{BAA37A62-6D65-288D-5E7B-E5ABCBA05278}"/>
              </a:ext>
            </a:extLst>
          </p:cNvPr>
          <p:cNvSpPr txBox="1"/>
          <p:nvPr/>
        </p:nvSpPr>
        <p:spPr>
          <a:xfrm>
            <a:off x="2238669" y="5818629"/>
            <a:ext cx="4666662" cy="615553"/>
          </a:xfrm>
          <a:prstGeom prst="rect">
            <a:avLst/>
          </a:prstGeom>
          <a:noFill/>
        </p:spPr>
        <p:txBody>
          <a:bodyPr wrap="none" rtlCol="0">
            <a:spAutoFit/>
          </a:bodyPr>
          <a:lstStyle/>
          <a:p>
            <a:r>
              <a:rPr lang="vi-VN" sz="1600" i="1"/>
              <a:t>Mạch điều khiển động cơ sử dụng module L298N</a:t>
            </a:r>
            <a:endParaRPr lang="en-US" sz="1600" i="1"/>
          </a:p>
          <a:p>
            <a:endParaRPr lang="en-US"/>
          </a:p>
        </p:txBody>
      </p:sp>
    </p:spTree>
    <p:extLst>
      <p:ext uri="{BB962C8B-B14F-4D97-AF65-F5344CB8AC3E}">
        <p14:creationId xmlns:p14="http://schemas.microsoft.com/office/powerpoint/2010/main" val="1967497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4F00B-F4B4-21DD-890C-52B55ABBEDF5}"/>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1BF5DD70-88AA-B21D-D06B-AFC0D043E8FB}"/>
              </a:ext>
            </a:extLst>
          </p:cNvPr>
          <p:cNvSpPr>
            <a:spLocks noGrp="1"/>
          </p:cNvSpPr>
          <p:nvPr>
            <p:ph type="title"/>
          </p:nvPr>
        </p:nvSpPr>
        <p:spPr/>
        <p:txBody>
          <a:bodyPr/>
          <a:lstStyle/>
          <a:p>
            <a:r>
              <a:rPr lang="vi-VN" dirty="0"/>
              <a:t>CHƯƠNG 3. THIẾT KẾ HỆ THỐNG </a:t>
            </a:r>
            <a:endParaRPr lang="en-US" dirty="0"/>
          </a:p>
        </p:txBody>
      </p:sp>
      <p:sp>
        <p:nvSpPr>
          <p:cNvPr id="4" name="Content Placeholder 3">
            <a:extLst>
              <a:ext uri="{FF2B5EF4-FFF2-40B4-BE49-F238E27FC236}">
                <a16:creationId xmlns:a16="http://schemas.microsoft.com/office/drawing/2014/main" id="{FD4C52B4-F263-B7E4-A69E-A8B033395D36}"/>
              </a:ext>
            </a:extLst>
          </p:cNvPr>
          <p:cNvSpPr>
            <a:spLocks noGrp="1"/>
          </p:cNvSpPr>
          <p:nvPr>
            <p:ph sz="quarter" idx="13"/>
          </p:nvPr>
        </p:nvSpPr>
        <p:spPr/>
        <p:txBody>
          <a:bodyPr/>
          <a:lstStyle/>
          <a:p>
            <a:pPr marL="0" indent="0">
              <a:buNone/>
            </a:pPr>
            <a:r>
              <a:rPr lang="en-US"/>
              <a:t>Thiết </a:t>
            </a:r>
            <a:r>
              <a:rPr lang="en-US" err="1"/>
              <a:t>kế</a:t>
            </a:r>
            <a:r>
              <a:rPr lang="en-US"/>
              <a:t> </a:t>
            </a:r>
            <a:r>
              <a:rPr lang="vi-VN"/>
              <a:t>mạch</a:t>
            </a:r>
            <a:endParaRPr lang="en-US" dirty="0"/>
          </a:p>
        </p:txBody>
      </p:sp>
      <p:pic>
        <p:nvPicPr>
          <p:cNvPr id="9" name="Picture 8">
            <a:extLst>
              <a:ext uri="{FF2B5EF4-FFF2-40B4-BE49-F238E27FC236}">
                <a16:creationId xmlns:a16="http://schemas.microsoft.com/office/drawing/2014/main" id="{1BA623A4-CD0B-A323-EADF-D481A06A07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896" y="1416448"/>
            <a:ext cx="7444208" cy="4125332"/>
          </a:xfrm>
          <a:prstGeom prst="rect">
            <a:avLst/>
          </a:prstGeom>
        </p:spPr>
      </p:pic>
      <p:sp>
        <p:nvSpPr>
          <p:cNvPr id="6" name="TextBox 5">
            <a:extLst>
              <a:ext uri="{FF2B5EF4-FFF2-40B4-BE49-F238E27FC236}">
                <a16:creationId xmlns:a16="http://schemas.microsoft.com/office/drawing/2014/main" id="{B8F67C86-2526-545D-4B3A-C0829E9250CE}"/>
              </a:ext>
            </a:extLst>
          </p:cNvPr>
          <p:cNvSpPr txBox="1"/>
          <p:nvPr/>
        </p:nvSpPr>
        <p:spPr>
          <a:xfrm>
            <a:off x="1731621" y="5697227"/>
            <a:ext cx="5680758" cy="338554"/>
          </a:xfrm>
          <a:prstGeom prst="rect">
            <a:avLst/>
          </a:prstGeom>
          <a:noFill/>
        </p:spPr>
        <p:txBody>
          <a:bodyPr wrap="square">
            <a:spAutoFit/>
          </a:bodyPr>
          <a:lstStyle/>
          <a:p>
            <a:pPr marL="0" indent="0">
              <a:buNone/>
            </a:pPr>
            <a:r>
              <a:rPr lang="en-HK" sz="1600" i="1">
                <a:solidFill>
                  <a:srgbClr val="000000"/>
                </a:solidFill>
                <a:effectLst/>
                <a:latin typeface="Lato" panose="020F0502020204030203" pitchFamily="34" charset="0"/>
                <a:ea typeface="Lato" panose="020F0502020204030203" pitchFamily="34" charset="0"/>
                <a:cs typeface="Lato" panose="020F0502020204030203" pitchFamily="34" charset="0"/>
              </a:rPr>
              <a:t>Mạch đóng mở cửa tự động dùng cảm biến và động cơ DC</a:t>
            </a:r>
            <a:endParaRPr lang="en-US" sz="1600" i="1"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55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3EBC7C-3CA8-1B49-5740-5D41D6C1FCF4}"/>
              </a:ext>
            </a:extLst>
          </p:cNvPr>
          <p:cNvSpPr>
            <a:spLocks noGrp="1"/>
          </p:cNvSpPr>
          <p:nvPr>
            <p:ph type="sldNum" sz="quarter" idx="12"/>
          </p:nvPr>
        </p:nvSpPr>
        <p:spPr/>
        <p:txBody>
          <a:bodyPr/>
          <a:lstStyle/>
          <a:p>
            <a:fld id="{9EA0BE3B-158A-4EDF-80DC-E394A0D1600F}" type="slidenum">
              <a:rPr lang="en-US" smtClean="0"/>
              <a:pPr/>
              <a:t>16</a:t>
            </a:fld>
            <a:endParaRPr lang="en-US" dirty="0"/>
          </a:p>
        </p:txBody>
      </p:sp>
      <p:pic>
        <p:nvPicPr>
          <p:cNvPr id="5" name="Picture 4">
            <a:extLst>
              <a:ext uri="{FF2B5EF4-FFF2-40B4-BE49-F238E27FC236}">
                <a16:creationId xmlns:a16="http://schemas.microsoft.com/office/drawing/2014/main" id="{2432C61E-121E-B5A6-9DAE-FD5D49D702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978" y="1445624"/>
            <a:ext cx="6025012" cy="4129644"/>
          </a:xfrm>
          <a:prstGeom prst="rect">
            <a:avLst/>
          </a:prstGeom>
        </p:spPr>
      </p:pic>
      <p:sp>
        <p:nvSpPr>
          <p:cNvPr id="7" name="TextBox 6">
            <a:extLst>
              <a:ext uri="{FF2B5EF4-FFF2-40B4-BE49-F238E27FC236}">
                <a16:creationId xmlns:a16="http://schemas.microsoft.com/office/drawing/2014/main" id="{F90B3BC0-25E8-696F-0182-2FCD85AD8FEE}"/>
              </a:ext>
            </a:extLst>
          </p:cNvPr>
          <p:cNvSpPr txBox="1"/>
          <p:nvPr/>
        </p:nvSpPr>
        <p:spPr>
          <a:xfrm>
            <a:off x="352697" y="842944"/>
            <a:ext cx="4572000" cy="523220"/>
          </a:xfrm>
          <a:prstGeom prst="rect">
            <a:avLst/>
          </a:prstGeom>
          <a:noFill/>
        </p:spPr>
        <p:txBody>
          <a:bodyPr wrap="square">
            <a:spAutoFit/>
          </a:bodyPr>
          <a:lstStyle/>
          <a:p>
            <a:pPr marL="0" indent="0">
              <a:buNone/>
            </a:pPr>
            <a:r>
              <a:rPr lang="en-US" sz="2800">
                <a:latin typeface="Lato" panose="020F0502020204030203" pitchFamily="34" charset="0"/>
                <a:ea typeface="Lato" panose="020F0502020204030203" pitchFamily="34" charset="0"/>
                <a:cs typeface="Lato" panose="020F0502020204030203" pitchFamily="34" charset="0"/>
              </a:rPr>
              <a:t>Thiết kế </a:t>
            </a:r>
            <a:r>
              <a:rPr lang="vi-VN" sz="2800">
                <a:latin typeface="Lato" panose="020F0502020204030203" pitchFamily="34" charset="0"/>
                <a:ea typeface="Lato" panose="020F0502020204030203" pitchFamily="34" charset="0"/>
                <a:cs typeface="Lato" panose="020F0502020204030203" pitchFamily="34" charset="0"/>
              </a:rPr>
              <a:t>mạch</a:t>
            </a:r>
            <a:endParaRPr lang="en-US" sz="2800" dirty="0">
              <a:latin typeface="Lato" panose="020F0502020204030203" pitchFamily="34" charset="0"/>
              <a:ea typeface="Lato" panose="020F0502020204030203" pitchFamily="34" charset="0"/>
              <a:cs typeface="Lato" panose="020F0502020204030203" pitchFamily="34" charset="0"/>
            </a:endParaRPr>
          </a:p>
        </p:txBody>
      </p:sp>
      <p:sp>
        <p:nvSpPr>
          <p:cNvPr id="8" name="Title 2">
            <a:extLst>
              <a:ext uri="{FF2B5EF4-FFF2-40B4-BE49-F238E27FC236}">
                <a16:creationId xmlns:a16="http://schemas.microsoft.com/office/drawing/2014/main" id="{543E0E2E-785E-2189-F523-2C773CA25C27}"/>
              </a:ext>
            </a:extLst>
          </p:cNvPr>
          <p:cNvSpPr>
            <a:spLocks noGrp="1"/>
          </p:cNvSpPr>
          <p:nvPr>
            <p:ph type="title"/>
          </p:nvPr>
        </p:nvSpPr>
        <p:spPr>
          <a:xfrm>
            <a:off x="235077" y="78613"/>
            <a:ext cx="8673846" cy="451739"/>
          </a:xfrm>
        </p:spPr>
        <p:txBody>
          <a:bodyPr/>
          <a:lstStyle/>
          <a:p>
            <a:r>
              <a:rPr lang="vi-VN" dirty="0"/>
              <a:t>CHƯƠNG 3. THIẾT KẾ HỆ THỐNG </a:t>
            </a:r>
            <a:endParaRPr lang="en-US" dirty="0"/>
          </a:p>
        </p:txBody>
      </p:sp>
      <p:sp>
        <p:nvSpPr>
          <p:cNvPr id="9" name="TextBox 8">
            <a:extLst>
              <a:ext uri="{FF2B5EF4-FFF2-40B4-BE49-F238E27FC236}">
                <a16:creationId xmlns:a16="http://schemas.microsoft.com/office/drawing/2014/main" id="{B45F69B6-8351-2453-C6EF-ABC4AED73E3D}"/>
              </a:ext>
            </a:extLst>
          </p:cNvPr>
          <p:cNvSpPr txBox="1"/>
          <p:nvPr/>
        </p:nvSpPr>
        <p:spPr>
          <a:xfrm>
            <a:off x="2332513" y="5735142"/>
            <a:ext cx="5680758" cy="338554"/>
          </a:xfrm>
          <a:prstGeom prst="rect">
            <a:avLst/>
          </a:prstGeom>
          <a:noFill/>
        </p:spPr>
        <p:txBody>
          <a:bodyPr wrap="square">
            <a:spAutoFit/>
          </a:bodyPr>
          <a:lstStyle/>
          <a:p>
            <a:pPr marL="0" indent="0">
              <a:buNone/>
            </a:pPr>
            <a:r>
              <a:rPr lang="en-HK" sz="1600" i="1">
                <a:solidFill>
                  <a:srgbClr val="000000"/>
                </a:solidFill>
                <a:effectLst/>
                <a:latin typeface="Lato" panose="020F0502020204030203" pitchFamily="34" charset="0"/>
                <a:ea typeface="Lato" panose="020F0502020204030203" pitchFamily="34" charset="0"/>
                <a:cs typeface="Lato" panose="020F0502020204030203" pitchFamily="34" charset="0"/>
              </a:rPr>
              <a:t>Mạch </a:t>
            </a:r>
            <a:r>
              <a:rPr lang="en-HK" sz="1600" i="1">
                <a:solidFill>
                  <a:srgbClr val="000000"/>
                </a:solidFill>
                <a:latin typeface="Lato" panose="020F0502020204030203" pitchFamily="34" charset="0"/>
                <a:ea typeface="Lato" panose="020F0502020204030203" pitchFamily="34" charset="0"/>
                <a:cs typeface="Lato" panose="020F0502020204030203" pitchFamily="34" charset="0"/>
              </a:rPr>
              <a:t>đo khoảng cách sử dụng cảm biến SRF05</a:t>
            </a:r>
            <a:endParaRPr lang="en-US" sz="1600" i="1"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81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EB6A3B-B9EA-05C9-7F80-7312D22A9C15}"/>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5" name="Title 2">
            <a:extLst>
              <a:ext uri="{FF2B5EF4-FFF2-40B4-BE49-F238E27FC236}">
                <a16:creationId xmlns:a16="http://schemas.microsoft.com/office/drawing/2014/main" id="{273C1534-116A-AEFB-0EE8-DACE5F36D1E8}"/>
              </a:ext>
            </a:extLst>
          </p:cNvPr>
          <p:cNvSpPr>
            <a:spLocks noGrp="1"/>
          </p:cNvSpPr>
          <p:nvPr>
            <p:ph type="title"/>
          </p:nvPr>
        </p:nvSpPr>
        <p:spPr>
          <a:xfrm>
            <a:off x="235077" y="78613"/>
            <a:ext cx="8673846" cy="451739"/>
          </a:xfrm>
        </p:spPr>
        <p:txBody>
          <a:bodyPr/>
          <a:lstStyle/>
          <a:p>
            <a:r>
              <a:rPr lang="vi-VN" dirty="0"/>
              <a:t>CHƯƠNG 4. THIẾT KẾ PHẦN MỀM</a:t>
            </a:r>
            <a:endParaRPr lang="en-US" dirty="0"/>
          </a:p>
        </p:txBody>
      </p:sp>
      <p:pic>
        <p:nvPicPr>
          <p:cNvPr id="4098" name="Picture 2" descr="Software | Arduino">
            <a:extLst>
              <a:ext uri="{FF2B5EF4-FFF2-40B4-BE49-F238E27FC236}">
                <a16:creationId xmlns:a16="http://schemas.microsoft.com/office/drawing/2014/main" id="{17D1BC51-D675-CBC6-5903-9CBEEA12E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7" y="1653669"/>
            <a:ext cx="3796937" cy="199339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Keil C 4 Full - Thiết Kế Mạch Điện Tử">
            <a:extLst>
              <a:ext uri="{FF2B5EF4-FFF2-40B4-BE49-F238E27FC236}">
                <a16:creationId xmlns:a16="http://schemas.microsoft.com/office/drawing/2014/main" id="{28249B1C-5D86-76FC-3EA6-14A07550BA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43469"/>
            <a:ext cx="4229100" cy="21621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2DECBBC-2540-2AFD-7D3F-32B9A8EC3D58}"/>
              </a:ext>
            </a:extLst>
          </p:cNvPr>
          <p:cNvSpPr txBox="1"/>
          <p:nvPr/>
        </p:nvSpPr>
        <p:spPr>
          <a:xfrm>
            <a:off x="1481764" y="3668689"/>
            <a:ext cx="1303562" cy="369332"/>
          </a:xfrm>
          <a:prstGeom prst="rect">
            <a:avLst/>
          </a:prstGeom>
          <a:noFill/>
        </p:spPr>
        <p:txBody>
          <a:bodyPr wrap="none" rtlCol="0">
            <a:spAutoFit/>
          </a:bodyPr>
          <a:lstStyle/>
          <a:p>
            <a:r>
              <a:rPr lang="en-US" i="1"/>
              <a:t>Adruino IDE</a:t>
            </a:r>
          </a:p>
        </p:txBody>
      </p:sp>
      <p:sp>
        <p:nvSpPr>
          <p:cNvPr id="7" name="TextBox 6">
            <a:extLst>
              <a:ext uri="{FF2B5EF4-FFF2-40B4-BE49-F238E27FC236}">
                <a16:creationId xmlns:a16="http://schemas.microsoft.com/office/drawing/2014/main" id="{895B6042-65DB-7F49-B067-679AF5FEAE74}"/>
              </a:ext>
            </a:extLst>
          </p:cNvPr>
          <p:cNvSpPr txBox="1"/>
          <p:nvPr/>
        </p:nvSpPr>
        <p:spPr>
          <a:xfrm>
            <a:off x="6217992" y="3668689"/>
            <a:ext cx="937116" cy="369332"/>
          </a:xfrm>
          <a:prstGeom prst="rect">
            <a:avLst/>
          </a:prstGeom>
          <a:noFill/>
        </p:spPr>
        <p:txBody>
          <a:bodyPr wrap="none" rtlCol="0">
            <a:spAutoFit/>
          </a:bodyPr>
          <a:lstStyle/>
          <a:p>
            <a:r>
              <a:rPr lang="en-US" i="1"/>
              <a:t>KeilC u4</a:t>
            </a:r>
          </a:p>
        </p:txBody>
      </p:sp>
      <p:sp>
        <p:nvSpPr>
          <p:cNvPr id="8" name="TextBox 7">
            <a:extLst>
              <a:ext uri="{FF2B5EF4-FFF2-40B4-BE49-F238E27FC236}">
                <a16:creationId xmlns:a16="http://schemas.microsoft.com/office/drawing/2014/main" id="{B7DFEBFE-66F4-7D85-AAAD-F8CE99A7DA70}"/>
              </a:ext>
            </a:extLst>
          </p:cNvPr>
          <p:cNvSpPr txBox="1"/>
          <p:nvPr/>
        </p:nvSpPr>
        <p:spPr>
          <a:xfrm>
            <a:off x="348343" y="927942"/>
            <a:ext cx="3926075" cy="461665"/>
          </a:xfrm>
          <a:prstGeom prst="rect">
            <a:avLst/>
          </a:prstGeom>
          <a:noFill/>
        </p:spPr>
        <p:txBody>
          <a:bodyPr wrap="none" rtlCol="0">
            <a:spAutoFit/>
          </a:bodyPr>
          <a:lstStyle/>
          <a:p>
            <a:r>
              <a:rPr lang="en-US" sz="2400">
                <a:latin typeface="Lato" panose="020F0502020204030203" pitchFamily="34" charset="0"/>
                <a:ea typeface="Lato" panose="020F0502020204030203" pitchFamily="34" charset="0"/>
                <a:cs typeface="Lato" panose="020F0502020204030203" pitchFamily="34" charset="0"/>
              </a:rPr>
              <a:t>Sử dụng các trình biên dịch:</a:t>
            </a:r>
          </a:p>
        </p:txBody>
      </p:sp>
      <p:pic>
        <p:nvPicPr>
          <p:cNvPr id="4102" name="Picture 6" descr="Blynk IoT platform Pricing, Packages &amp; Plans 2023 | G2">
            <a:extLst>
              <a:ext uri="{FF2B5EF4-FFF2-40B4-BE49-F238E27FC236}">
                <a16:creationId xmlns:a16="http://schemas.microsoft.com/office/drawing/2014/main" id="{52800948-22F4-FE1F-AAD6-949A5A0541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378" y="4133619"/>
            <a:ext cx="2910080" cy="15277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699A920-13B2-4356-D328-DF20DB9980CC}"/>
              </a:ext>
            </a:extLst>
          </p:cNvPr>
          <p:cNvSpPr txBox="1"/>
          <p:nvPr/>
        </p:nvSpPr>
        <p:spPr>
          <a:xfrm>
            <a:off x="3720420" y="5661411"/>
            <a:ext cx="1107996" cy="369332"/>
          </a:xfrm>
          <a:prstGeom prst="rect">
            <a:avLst/>
          </a:prstGeom>
          <a:noFill/>
        </p:spPr>
        <p:txBody>
          <a:bodyPr wrap="none" rtlCol="0">
            <a:spAutoFit/>
          </a:bodyPr>
          <a:lstStyle/>
          <a:p>
            <a:r>
              <a:rPr lang="en-US" i="1">
                <a:latin typeface="Lato" panose="020F0502020204030203" pitchFamily="34" charset="0"/>
                <a:ea typeface="Lato" panose="020F0502020204030203" pitchFamily="34" charset="0"/>
                <a:cs typeface="Lato" panose="020F0502020204030203" pitchFamily="34" charset="0"/>
              </a:rPr>
              <a:t>Blynk IoT</a:t>
            </a:r>
          </a:p>
        </p:txBody>
      </p:sp>
    </p:spTree>
    <p:extLst>
      <p:ext uri="{BB962C8B-B14F-4D97-AF65-F5344CB8AC3E}">
        <p14:creationId xmlns:p14="http://schemas.microsoft.com/office/powerpoint/2010/main" val="903753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480743-6DA7-A39C-F457-5A8195DB498C}"/>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258D919E-7921-C9BB-DA59-0E4BD8EBC3C2}"/>
              </a:ext>
            </a:extLst>
          </p:cNvPr>
          <p:cNvSpPr>
            <a:spLocks noGrp="1"/>
          </p:cNvSpPr>
          <p:nvPr>
            <p:ph type="title"/>
          </p:nvPr>
        </p:nvSpPr>
        <p:spPr/>
        <p:txBody>
          <a:bodyPr/>
          <a:lstStyle/>
          <a:p>
            <a:r>
              <a:rPr lang="vi-VN" dirty="0"/>
              <a:t>CHƯƠNG 4. THIẾT KẾ PHẦN MỀM</a:t>
            </a:r>
            <a:endParaRPr lang="en-US" dirty="0"/>
          </a:p>
        </p:txBody>
      </p:sp>
      <p:sp>
        <p:nvSpPr>
          <p:cNvPr id="4" name="Content Placeholder 3">
            <a:extLst>
              <a:ext uri="{FF2B5EF4-FFF2-40B4-BE49-F238E27FC236}">
                <a16:creationId xmlns:a16="http://schemas.microsoft.com/office/drawing/2014/main" id="{73576373-13FA-6204-1477-B15F4A4C7AF3}"/>
              </a:ext>
            </a:extLst>
          </p:cNvPr>
          <p:cNvSpPr>
            <a:spLocks noGrp="1"/>
          </p:cNvSpPr>
          <p:nvPr>
            <p:ph sz="quarter" idx="13"/>
          </p:nvPr>
        </p:nvSpPr>
        <p:spPr/>
        <p:txBody>
          <a:bodyPr/>
          <a:lstStyle/>
          <a:p>
            <a:pPr marL="0" indent="0">
              <a:buNone/>
            </a:pPr>
            <a:r>
              <a:rPr lang="vi-VN" sz="2800" b="1" i="1"/>
              <a:t>Điều khiển động cơ</a:t>
            </a:r>
          </a:p>
          <a:p>
            <a:pPr marL="0" indent="0">
              <a:buNone/>
            </a:pPr>
            <a:endParaRPr lang="en-US" dirty="0"/>
          </a:p>
        </p:txBody>
      </p:sp>
      <p:pic>
        <p:nvPicPr>
          <p:cNvPr id="5" name="Picture 4" descr="A picture containing text, screenshot, font, black&#10;&#10;Description automatically generated">
            <a:extLst>
              <a:ext uri="{FF2B5EF4-FFF2-40B4-BE49-F238E27FC236}">
                <a16:creationId xmlns:a16="http://schemas.microsoft.com/office/drawing/2014/main" id="{0E4DC188-42A1-265C-AAA1-D2F6DC1BA1C0}"/>
              </a:ext>
            </a:extLst>
          </p:cNvPr>
          <p:cNvPicPr>
            <a:picLocks noChangeAspect="1"/>
          </p:cNvPicPr>
          <p:nvPr/>
        </p:nvPicPr>
        <p:blipFill>
          <a:blip r:embed="rId2"/>
          <a:stretch>
            <a:fillRect/>
          </a:stretch>
        </p:blipFill>
        <p:spPr>
          <a:xfrm>
            <a:off x="1053102" y="1222458"/>
            <a:ext cx="5731510" cy="819785"/>
          </a:xfrm>
          <a:prstGeom prst="rect">
            <a:avLst/>
          </a:prstGeom>
        </p:spPr>
      </p:pic>
      <p:pic>
        <p:nvPicPr>
          <p:cNvPr id="6" name="Picture 5">
            <a:extLst>
              <a:ext uri="{FF2B5EF4-FFF2-40B4-BE49-F238E27FC236}">
                <a16:creationId xmlns:a16="http://schemas.microsoft.com/office/drawing/2014/main" id="{29EF8D4B-45B2-0F6D-8F6C-E294A99EDD8B}"/>
              </a:ext>
            </a:extLst>
          </p:cNvPr>
          <p:cNvPicPr>
            <a:picLocks noChangeAspect="1"/>
          </p:cNvPicPr>
          <p:nvPr/>
        </p:nvPicPr>
        <p:blipFill>
          <a:blip r:embed="rId3"/>
          <a:stretch>
            <a:fillRect/>
          </a:stretch>
        </p:blipFill>
        <p:spPr>
          <a:xfrm>
            <a:off x="1053102" y="2086306"/>
            <a:ext cx="5731510" cy="833120"/>
          </a:xfrm>
          <a:prstGeom prst="rect">
            <a:avLst/>
          </a:prstGeom>
        </p:spPr>
      </p:pic>
      <p:pic>
        <p:nvPicPr>
          <p:cNvPr id="7" name="Picture 6">
            <a:extLst>
              <a:ext uri="{FF2B5EF4-FFF2-40B4-BE49-F238E27FC236}">
                <a16:creationId xmlns:a16="http://schemas.microsoft.com/office/drawing/2014/main" id="{227550BE-230E-0FEE-771A-7AE6F2349FE2}"/>
              </a:ext>
            </a:extLst>
          </p:cNvPr>
          <p:cNvPicPr>
            <a:picLocks noChangeAspect="1"/>
          </p:cNvPicPr>
          <p:nvPr/>
        </p:nvPicPr>
        <p:blipFill>
          <a:blip r:embed="rId4"/>
          <a:stretch>
            <a:fillRect/>
          </a:stretch>
        </p:blipFill>
        <p:spPr>
          <a:xfrm>
            <a:off x="1053102" y="2977515"/>
            <a:ext cx="5731510" cy="451485"/>
          </a:xfrm>
          <a:prstGeom prst="rect">
            <a:avLst/>
          </a:prstGeom>
        </p:spPr>
      </p:pic>
      <p:pic>
        <p:nvPicPr>
          <p:cNvPr id="8" name="Picture 7">
            <a:extLst>
              <a:ext uri="{FF2B5EF4-FFF2-40B4-BE49-F238E27FC236}">
                <a16:creationId xmlns:a16="http://schemas.microsoft.com/office/drawing/2014/main" id="{D88098DE-9EC9-6F7C-F56F-539A06EDB5EB}"/>
              </a:ext>
            </a:extLst>
          </p:cNvPr>
          <p:cNvPicPr>
            <a:picLocks noChangeAspect="1"/>
          </p:cNvPicPr>
          <p:nvPr/>
        </p:nvPicPr>
        <p:blipFill>
          <a:blip r:embed="rId5"/>
          <a:stretch>
            <a:fillRect/>
          </a:stretch>
        </p:blipFill>
        <p:spPr>
          <a:xfrm>
            <a:off x="1053102" y="3487089"/>
            <a:ext cx="5731510" cy="376555"/>
          </a:xfrm>
          <a:prstGeom prst="rect">
            <a:avLst/>
          </a:prstGeom>
        </p:spPr>
      </p:pic>
      <p:pic>
        <p:nvPicPr>
          <p:cNvPr id="9" name="Picture 8" descr="A picture containing text, software, font, multimedia software&#10;&#10;Description automatically generated">
            <a:extLst>
              <a:ext uri="{FF2B5EF4-FFF2-40B4-BE49-F238E27FC236}">
                <a16:creationId xmlns:a16="http://schemas.microsoft.com/office/drawing/2014/main" id="{4F9B0A03-EA21-2601-A95B-2C6708C65D08}"/>
              </a:ext>
            </a:extLst>
          </p:cNvPr>
          <p:cNvPicPr>
            <a:picLocks noChangeAspect="1"/>
          </p:cNvPicPr>
          <p:nvPr/>
        </p:nvPicPr>
        <p:blipFill>
          <a:blip r:embed="rId6"/>
          <a:stretch>
            <a:fillRect/>
          </a:stretch>
        </p:blipFill>
        <p:spPr>
          <a:xfrm>
            <a:off x="1053102" y="3921733"/>
            <a:ext cx="5731510" cy="1979295"/>
          </a:xfrm>
          <a:prstGeom prst="rect">
            <a:avLst/>
          </a:prstGeom>
        </p:spPr>
      </p:pic>
    </p:spTree>
    <p:extLst>
      <p:ext uri="{BB962C8B-B14F-4D97-AF65-F5344CB8AC3E}">
        <p14:creationId xmlns:p14="http://schemas.microsoft.com/office/powerpoint/2010/main" val="768293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480743-6DA7-A39C-F457-5A8195DB498C}"/>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258D919E-7921-C9BB-DA59-0E4BD8EBC3C2}"/>
              </a:ext>
            </a:extLst>
          </p:cNvPr>
          <p:cNvSpPr>
            <a:spLocks noGrp="1"/>
          </p:cNvSpPr>
          <p:nvPr>
            <p:ph type="title"/>
          </p:nvPr>
        </p:nvSpPr>
        <p:spPr/>
        <p:txBody>
          <a:bodyPr/>
          <a:lstStyle/>
          <a:p>
            <a:r>
              <a:rPr lang="vi-VN" dirty="0"/>
              <a:t>CHƯƠNG 4. THIẾT KẾ PHẦN MỀM</a:t>
            </a:r>
            <a:endParaRPr lang="en-US" dirty="0"/>
          </a:p>
        </p:txBody>
      </p:sp>
      <p:sp>
        <p:nvSpPr>
          <p:cNvPr id="4" name="Content Placeholder 3">
            <a:extLst>
              <a:ext uri="{FF2B5EF4-FFF2-40B4-BE49-F238E27FC236}">
                <a16:creationId xmlns:a16="http://schemas.microsoft.com/office/drawing/2014/main" id="{73576373-13FA-6204-1477-B15F4A4C7AF3}"/>
              </a:ext>
            </a:extLst>
          </p:cNvPr>
          <p:cNvSpPr>
            <a:spLocks noGrp="1"/>
          </p:cNvSpPr>
          <p:nvPr>
            <p:ph sz="quarter" idx="13"/>
          </p:nvPr>
        </p:nvSpPr>
        <p:spPr/>
        <p:txBody>
          <a:bodyPr/>
          <a:lstStyle/>
          <a:p>
            <a:pPr marL="0" indent="0">
              <a:buNone/>
            </a:pPr>
            <a:r>
              <a:rPr lang="vi-VN" sz="2400" b="1" i="1"/>
              <a:t>Điều </a:t>
            </a:r>
            <a:r>
              <a:rPr lang="vi-VN" sz="2400" b="1" i="1" dirty="0"/>
              <a:t>khiển động cơ</a:t>
            </a:r>
          </a:p>
          <a:p>
            <a:pPr marL="0" indent="0">
              <a:buNone/>
            </a:pPr>
            <a:endParaRPr lang="en-US" dirty="0"/>
          </a:p>
        </p:txBody>
      </p:sp>
      <p:pic>
        <p:nvPicPr>
          <p:cNvPr id="10" name="Picture 9" descr="A screenshot of a computer&#10;&#10;Description automatically generated">
            <a:extLst>
              <a:ext uri="{FF2B5EF4-FFF2-40B4-BE49-F238E27FC236}">
                <a16:creationId xmlns:a16="http://schemas.microsoft.com/office/drawing/2014/main" id="{AB9B8C79-43AF-F3B3-95C0-034AC9ECB4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823" y="1280834"/>
            <a:ext cx="8882457" cy="4488560"/>
          </a:xfrm>
          <a:prstGeom prst="rect">
            <a:avLst/>
          </a:prstGeom>
        </p:spPr>
      </p:pic>
    </p:spTree>
    <p:extLst>
      <p:ext uri="{BB962C8B-B14F-4D97-AF65-F5344CB8AC3E}">
        <p14:creationId xmlns:p14="http://schemas.microsoft.com/office/powerpoint/2010/main" val="124603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Text&#10;&#10;Description automatically generated">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12" y="317038"/>
            <a:ext cx="2576374" cy="936215"/>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55187" y="1967380"/>
            <a:ext cx="8833625" cy="128900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400" dirty="0"/>
              <a:t>HỆ THỐNG ĐIỀU KHIỂN CÁP TREO KHU DU LỊCH</a:t>
            </a: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245061" y="3429000"/>
            <a:ext cx="6640932" cy="2040076"/>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000" b="0"/>
              <a:t>	</a:t>
            </a:r>
            <a:r>
              <a:rPr lang="vi-VN" sz="2000" b="0"/>
              <a:t>PHÍ </a:t>
            </a:r>
            <a:r>
              <a:rPr lang="vi-VN" sz="2000" b="0" dirty="0"/>
              <a:t>MẠNH </a:t>
            </a:r>
            <a:r>
              <a:rPr lang="vi-VN" sz="2000" b="0"/>
              <a:t>TOÀN </a:t>
            </a:r>
            <a:r>
              <a:rPr lang="en-US" sz="2000" b="0"/>
              <a:t>	</a:t>
            </a:r>
            <a:r>
              <a:rPr lang="vi-VN" sz="2000" b="0"/>
              <a:t>20193142</a:t>
            </a:r>
            <a:endParaRPr lang="vi-VN" sz="2000" b="0" dirty="0"/>
          </a:p>
          <a:p>
            <a:r>
              <a:rPr lang="en-US" sz="2000" b="0" dirty="0"/>
              <a:t>	</a:t>
            </a:r>
            <a:r>
              <a:rPr lang="vi-VN" sz="2000" b="0" dirty="0"/>
              <a:t>PHẠM ĐỨC </a:t>
            </a:r>
            <a:r>
              <a:rPr lang="vi-VN" sz="2000" b="0"/>
              <a:t>NAM </a:t>
            </a:r>
            <a:r>
              <a:rPr lang="en-US" sz="2000" b="0"/>
              <a:t>	</a:t>
            </a:r>
            <a:r>
              <a:rPr lang="vi-VN" sz="2000" b="0"/>
              <a:t>20193034</a:t>
            </a:r>
            <a:endParaRPr lang="vi-VN" sz="2000" b="0" dirty="0"/>
          </a:p>
          <a:p>
            <a:r>
              <a:rPr lang="en-US" sz="2000" b="0" dirty="0"/>
              <a:t>	</a:t>
            </a:r>
            <a:r>
              <a:rPr lang="vi-VN" sz="2000" b="0" dirty="0"/>
              <a:t>TRẦN CÔNG TRƯỜNG 20193162</a:t>
            </a:r>
          </a:p>
          <a:p>
            <a:r>
              <a:rPr lang="en-US" sz="2000" b="0" dirty="0"/>
              <a:t>	</a:t>
            </a:r>
            <a:r>
              <a:rPr lang="vi-VN" sz="2000" b="0" dirty="0"/>
              <a:t>HOÀNG VŨ </a:t>
            </a:r>
            <a:r>
              <a:rPr lang="vi-VN" sz="2000" b="0"/>
              <a:t>AN </a:t>
            </a:r>
            <a:r>
              <a:rPr lang="en-US" sz="2000" b="0"/>
              <a:t>	</a:t>
            </a:r>
            <a:r>
              <a:rPr lang="vi-VN" sz="2000" b="0"/>
              <a:t>20192674</a:t>
            </a:r>
            <a:endParaRPr lang="en-US" sz="2000" b="0" dirty="0"/>
          </a:p>
          <a:p>
            <a:endParaRPr lang="en-US" sz="2000" b="0" dirty="0"/>
          </a:p>
          <a:p>
            <a:r>
              <a:rPr lang="en-US" sz="2000" b="0" dirty="0"/>
              <a:t>	</a:t>
            </a:r>
            <a:r>
              <a:rPr lang="vi-VN" sz="2000" b="0" dirty="0"/>
              <a:t>Giảng viên hướng dẫn: TS. PHẠM VĂN TIẾN</a:t>
            </a:r>
            <a:endParaRPr lang="en-US" sz="2000" b="0" dirty="0"/>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55117C-0E10-854C-39F0-675BC068512B}"/>
              </a:ext>
            </a:extLst>
          </p:cNvPr>
          <p:cNvSpPr>
            <a:spLocks noGrp="1"/>
          </p:cNvSpPr>
          <p:nvPr>
            <p:ph type="sldNum" sz="quarter" idx="12"/>
          </p:nvPr>
        </p:nvSpPr>
        <p:spPr/>
        <p:txBody>
          <a:bodyPr/>
          <a:lstStyle/>
          <a:p>
            <a:fld id="{9EA0BE3B-158A-4EDF-80DC-E394A0D1600F}" type="slidenum">
              <a:rPr lang="en-US" smtClean="0"/>
              <a:pPr/>
              <a:t>20</a:t>
            </a:fld>
            <a:endParaRPr lang="en-US" dirty="0"/>
          </a:p>
        </p:txBody>
      </p:sp>
      <p:pic>
        <p:nvPicPr>
          <p:cNvPr id="6" name="Picture 5">
            <a:extLst>
              <a:ext uri="{FF2B5EF4-FFF2-40B4-BE49-F238E27FC236}">
                <a16:creationId xmlns:a16="http://schemas.microsoft.com/office/drawing/2014/main" id="{53C89E3E-6ACC-1A5A-3EE3-B21F25853C1B}"/>
              </a:ext>
            </a:extLst>
          </p:cNvPr>
          <p:cNvPicPr>
            <a:picLocks noChangeAspect="1"/>
          </p:cNvPicPr>
          <p:nvPr/>
        </p:nvPicPr>
        <p:blipFill>
          <a:blip r:embed="rId2"/>
          <a:stretch>
            <a:fillRect/>
          </a:stretch>
        </p:blipFill>
        <p:spPr>
          <a:xfrm>
            <a:off x="1193074" y="1219852"/>
            <a:ext cx="6757852" cy="4711226"/>
          </a:xfrm>
          <a:prstGeom prst="rect">
            <a:avLst/>
          </a:prstGeom>
        </p:spPr>
      </p:pic>
      <p:sp>
        <p:nvSpPr>
          <p:cNvPr id="7" name="Title 2">
            <a:extLst>
              <a:ext uri="{FF2B5EF4-FFF2-40B4-BE49-F238E27FC236}">
                <a16:creationId xmlns:a16="http://schemas.microsoft.com/office/drawing/2014/main" id="{9D9E3859-BC46-2E50-B549-5C6CDE721894}"/>
              </a:ext>
            </a:extLst>
          </p:cNvPr>
          <p:cNvSpPr>
            <a:spLocks noGrp="1"/>
          </p:cNvSpPr>
          <p:nvPr>
            <p:ph type="title"/>
          </p:nvPr>
        </p:nvSpPr>
        <p:spPr>
          <a:xfrm>
            <a:off x="235077" y="78613"/>
            <a:ext cx="8673846" cy="451739"/>
          </a:xfrm>
        </p:spPr>
        <p:txBody>
          <a:bodyPr/>
          <a:lstStyle/>
          <a:p>
            <a:r>
              <a:rPr lang="vi-VN" dirty="0"/>
              <a:t>CHƯƠNG 4. THIẾT KẾ PHẦN MỀM</a:t>
            </a:r>
            <a:endParaRPr lang="en-US" dirty="0"/>
          </a:p>
        </p:txBody>
      </p:sp>
      <p:sp>
        <p:nvSpPr>
          <p:cNvPr id="8" name="Content Placeholder 3">
            <a:extLst>
              <a:ext uri="{FF2B5EF4-FFF2-40B4-BE49-F238E27FC236}">
                <a16:creationId xmlns:a16="http://schemas.microsoft.com/office/drawing/2014/main" id="{FA6EC86C-D3B3-0148-5406-087E63FD9917}"/>
              </a:ext>
            </a:extLst>
          </p:cNvPr>
          <p:cNvSpPr>
            <a:spLocks noGrp="1"/>
          </p:cNvSpPr>
          <p:nvPr>
            <p:ph sz="quarter" idx="13"/>
          </p:nvPr>
        </p:nvSpPr>
        <p:spPr>
          <a:xfrm>
            <a:off x="235077" y="841247"/>
            <a:ext cx="8674100" cy="5303393"/>
          </a:xfrm>
        </p:spPr>
        <p:txBody>
          <a:bodyPr/>
          <a:lstStyle/>
          <a:p>
            <a:pPr marL="0" indent="0">
              <a:buNone/>
            </a:pPr>
            <a:r>
              <a:rPr lang="en-US" sz="2400" b="1" i="1"/>
              <a:t>Đo khoảng cách sử dụng SRF05 </a:t>
            </a:r>
            <a:endParaRPr lang="en-US" dirty="0"/>
          </a:p>
        </p:txBody>
      </p:sp>
    </p:spTree>
    <p:extLst>
      <p:ext uri="{BB962C8B-B14F-4D97-AF65-F5344CB8AC3E}">
        <p14:creationId xmlns:p14="http://schemas.microsoft.com/office/powerpoint/2010/main" val="1803140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3A3E8D-C837-5669-26F0-A85D871D6202}"/>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5" name="Title 2">
            <a:extLst>
              <a:ext uri="{FF2B5EF4-FFF2-40B4-BE49-F238E27FC236}">
                <a16:creationId xmlns:a16="http://schemas.microsoft.com/office/drawing/2014/main" id="{6FCE3963-12D1-516C-5263-8E8CEBA8B444}"/>
              </a:ext>
            </a:extLst>
          </p:cNvPr>
          <p:cNvSpPr txBox="1">
            <a:spLocks/>
          </p:cNvSpPr>
          <p:nvPr/>
        </p:nvSpPr>
        <p:spPr>
          <a:xfrm>
            <a:off x="235077" y="109093"/>
            <a:ext cx="8673846" cy="451739"/>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a:t>CHƯƠNG 4. THIẾT KẾ PHẦN MỀM</a:t>
            </a:r>
            <a:endParaRPr lang="en-US" dirty="0"/>
          </a:p>
        </p:txBody>
      </p:sp>
      <p:pic>
        <p:nvPicPr>
          <p:cNvPr id="7" name="Picture 6" title="Inserting image...">
            <a:extLst>
              <a:ext uri="{FF2B5EF4-FFF2-40B4-BE49-F238E27FC236}">
                <a16:creationId xmlns:a16="http://schemas.microsoft.com/office/drawing/2014/main" id="{3E9BC44D-F22F-4B2E-927F-B4E3B46A1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514" y="1346193"/>
            <a:ext cx="8138972" cy="4374698"/>
          </a:xfrm>
          <a:prstGeom prst="rect">
            <a:avLst/>
          </a:prstGeom>
        </p:spPr>
      </p:pic>
      <p:sp>
        <p:nvSpPr>
          <p:cNvPr id="8" name="TextBox 7">
            <a:extLst>
              <a:ext uri="{FF2B5EF4-FFF2-40B4-BE49-F238E27FC236}">
                <a16:creationId xmlns:a16="http://schemas.microsoft.com/office/drawing/2014/main" id="{BA9FAB3C-D319-B1FC-ED39-76A67BAE2118}"/>
              </a:ext>
            </a:extLst>
          </p:cNvPr>
          <p:cNvSpPr txBox="1"/>
          <p:nvPr/>
        </p:nvSpPr>
        <p:spPr>
          <a:xfrm>
            <a:off x="2934788" y="5720891"/>
            <a:ext cx="2660344" cy="369332"/>
          </a:xfrm>
          <a:prstGeom prst="rect">
            <a:avLst/>
          </a:prstGeom>
          <a:noFill/>
        </p:spPr>
        <p:txBody>
          <a:bodyPr wrap="none" rtlCol="0">
            <a:spAutoFit/>
          </a:bodyPr>
          <a:lstStyle/>
          <a:p>
            <a:r>
              <a:rPr lang="en-US" i="1"/>
              <a:t>Giao diện phần mềm KeilC</a:t>
            </a:r>
          </a:p>
        </p:txBody>
      </p:sp>
      <p:sp>
        <p:nvSpPr>
          <p:cNvPr id="9" name="TextBox 8">
            <a:extLst>
              <a:ext uri="{FF2B5EF4-FFF2-40B4-BE49-F238E27FC236}">
                <a16:creationId xmlns:a16="http://schemas.microsoft.com/office/drawing/2014/main" id="{37CDDD69-E8A1-DB0C-6C64-344DC704A58A}"/>
              </a:ext>
            </a:extLst>
          </p:cNvPr>
          <p:cNvSpPr txBox="1"/>
          <p:nvPr/>
        </p:nvSpPr>
        <p:spPr>
          <a:xfrm>
            <a:off x="400594" y="879566"/>
            <a:ext cx="4225837" cy="400110"/>
          </a:xfrm>
          <a:prstGeom prst="rect">
            <a:avLst/>
          </a:prstGeom>
          <a:noFill/>
        </p:spPr>
        <p:txBody>
          <a:bodyPr wrap="none" rtlCol="0">
            <a:spAutoFit/>
          </a:bodyPr>
          <a:lstStyle/>
          <a:p>
            <a:r>
              <a:rPr lang="en-US" sz="2000" b="1" i="1">
                <a:latin typeface="Lato" panose="020F0502020204030203" pitchFamily="34" charset="0"/>
                <a:ea typeface="Lato" panose="020F0502020204030203" pitchFamily="34" charset="0"/>
                <a:cs typeface="Lato" panose="020F0502020204030203" pitchFamily="34" charset="0"/>
              </a:rPr>
              <a:t>Điều khiển đóng mở cửa tự động</a:t>
            </a:r>
          </a:p>
        </p:txBody>
      </p:sp>
    </p:spTree>
    <p:extLst>
      <p:ext uri="{BB962C8B-B14F-4D97-AF65-F5344CB8AC3E}">
        <p14:creationId xmlns:p14="http://schemas.microsoft.com/office/powerpoint/2010/main" val="3252421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480743-6DA7-A39C-F457-5A8195DB498C}"/>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258D919E-7921-C9BB-DA59-0E4BD8EBC3C2}"/>
              </a:ext>
            </a:extLst>
          </p:cNvPr>
          <p:cNvSpPr>
            <a:spLocks noGrp="1"/>
          </p:cNvSpPr>
          <p:nvPr>
            <p:ph type="title"/>
          </p:nvPr>
        </p:nvSpPr>
        <p:spPr/>
        <p:txBody>
          <a:bodyPr/>
          <a:lstStyle/>
          <a:p>
            <a:r>
              <a:rPr lang="vi-VN" dirty="0"/>
              <a:t>CHƯƠNG 4. THIẾT KẾ PHẦN MỀM</a:t>
            </a:r>
            <a:endParaRPr lang="en-US" dirty="0"/>
          </a:p>
        </p:txBody>
      </p:sp>
      <p:sp>
        <p:nvSpPr>
          <p:cNvPr id="4" name="Content Placeholder 3">
            <a:extLst>
              <a:ext uri="{FF2B5EF4-FFF2-40B4-BE49-F238E27FC236}">
                <a16:creationId xmlns:a16="http://schemas.microsoft.com/office/drawing/2014/main" id="{73576373-13FA-6204-1477-B15F4A4C7AF3}"/>
              </a:ext>
            </a:extLst>
          </p:cNvPr>
          <p:cNvSpPr>
            <a:spLocks noGrp="1"/>
          </p:cNvSpPr>
          <p:nvPr>
            <p:ph sz="quarter" idx="13"/>
          </p:nvPr>
        </p:nvSpPr>
        <p:spPr/>
        <p:txBody>
          <a:bodyPr/>
          <a:lstStyle/>
          <a:p>
            <a:pPr marL="0" indent="0">
              <a:buNone/>
            </a:pPr>
            <a:r>
              <a:rPr lang="vi-VN"/>
              <a:t>Lập </a:t>
            </a:r>
            <a:r>
              <a:rPr lang="vi-VN" dirty="0"/>
              <a:t>trình điều khiển sử dụng Blynk</a:t>
            </a:r>
            <a:endParaRPr lang="en-US" dirty="0"/>
          </a:p>
        </p:txBody>
      </p:sp>
      <p:pic>
        <p:nvPicPr>
          <p:cNvPr id="5" name="Picture 4" descr="A screenshot of a computer&#10;&#10;Description automatically generated">
            <a:extLst>
              <a:ext uri="{FF2B5EF4-FFF2-40B4-BE49-F238E27FC236}">
                <a16:creationId xmlns:a16="http://schemas.microsoft.com/office/drawing/2014/main" id="{21B7C174-E8EA-105D-0304-A8136B5B2F8A}"/>
              </a:ext>
            </a:extLst>
          </p:cNvPr>
          <p:cNvPicPr>
            <a:picLocks noChangeAspect="1"/>
          </p:cNvPicPr>
          <p:nvPr/>
        </p:nvPicPr>
        <p:blipFill rotWithShape="1">
          <a:blip r:embed="rId2"/>
          <a:srcRect l="-597" t="9880" r="4230" b="6402"/>
          <a:stretch/>
        </p:blipFill>
        <p:spPr>
          <a:xfrm>
            <a:off x="972426" y="1670179"/>
            <a:ext cx="7199148" cy="35176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4773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480743-6DA7-A39C-F457-5A8195DB498C}"/>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258D919E-7921-C9BB-DA59-0E4BD8EBC3C2}"/>
              </a:ext>
            </a:extLst>
          </p:cNvPr>
          <p:cNvSpPr>
            <a:spLocks noGrp="1"/>
          </p:cNvSpPr>
          <p:nvPr>
            <p:ph type="title"/>
          </p:nvPr>
        </p:nvSpPr>
        <p:spPr/>
        <p:txBody>
          <a:bodyPr/>
          <a:lstStyle/>
          <a:p>
            <a:r>
              <a:rPr lang="vi-VN" dirty="0"/>
              <a:t>CHƯƠNG 4. THIẾT KẾ PHẦN MỀM</a:t>
            </a:r>
            <a:endParaRPr lang="en-US" dirty="0"/>
          </a:p>
        </p:txBody>
      </p:sp>
      <p:sp>
        <p:nvSpPr>
          <p:cNvPr id="4" name="Content Placeholder 3">
            <a:extLst>
              <a:ext uri="{FF2B5EF4-FFF2-40B4-BE49-F238E27FC236}">
                <a16:creationId xmlns:a16="http://schemas.microsoft.com/office/drawing/2014/main" id="{73576373-13FA-6204-1477-B15F4A4C7AF3}"/>
              </a:ext>
            </a:extLst>
          </p:cNvPr>
          <p:cNvSpPr>
            <a:spLocks noGrp="1"/>
          </p:cNvSpPr>
          <p:nvPr>
            <p:ph sz="quarter" idx="13"/>
          </p:nvPr>
        </p:nvSpPr>
        <p:spPr/>
        <p:txBody>
          <a:bodyPr/>
          <a:lstStyle/>
          <a:p>
            <a:pPr marL="0" indent="0">
              <a:buNone/>
            </a:pPr>
            <a:r>
              <a:rPr lang="vi-VN"/>
              <a:t>Lập </a:t>
            </a:r>
            <a:r>
              <a:rPr lang="vi-VN" dirty="0"/>
              <a:t>trình điều khiển sử dụng Blynk</a:t>
            </a:r>
            <a:endParaRPr lang="en-US" dirty="0"/>
          </a:p>
        </p:txBody>
      </p:sp>
      <p:pic>
        <p:nvPicPr>
          <p:cNvPr id="6" name="Picture 5" descr="A screenshot of a computer&#10;&#10;Description automatically generated">
            <a:extLst>
              <a:ext uri="{FF2B5EF4-FFF2-40B4-BE49-F238E27FC236}">
                <a16:creationId xmlns:a16="http://schemas.microsoft.com/office/drawing/2014/main" id="{6753A043-9470-1D11-3C25-7086C9AB63DE}"/>
              </a:ext>
            </a:extLst>
          </p:cNvPr>
          <p:cNvPicPr>
            <a:picLocks noChangeAspect="1"/>
          </p:cNvPicPr>
          <p:nvPr/>
        </p:nvPicPr>
        <p:blipFill rotWithShape="1">
          <a:blip r:embed="rId2"/>
          <a:srcRect t="9500" r="4064" b="7454"/>
          <a:stretch/>
        </p:blipFill>
        <p:spPr>
          <a:xfrm>
            <a:off x="996496" y="1502228"/>
            <a:ext cx="7339458" cy="35736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0704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480743-6DA7-A39C-F457-5A8195DB498C}"/>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258D919E-7921-C9BB-DA59-0E4BD8EBC3C2}"/>
              </a:ext>
            </a:extLst>
          </p:cNvPr>
          <p:cNvSpPr>
            <a:spLocks noGrp="1"/>
          </p:cNvSpPr>
          <p:nvPr>
            <p:ph type="title"/>
          </p:nvPr>
        </p:nvSpPr>
        <p:spPr/>
        <p:txBody>
          <a:bodyPr/>
          <a:lstStyle/>
          <a:p>
            <a:r>
              <a:rPr lang="vi-VN" dirty="0"/>
              <a:t>CHƯƠNG 4. THIẾT KẾ PHẦN MỀM</a:t>
            </a:r>
            <a:endParaRPr lang="en-US" dirty="0"/>
          </a:p>
        </p:txBody>
      </p:sp>
      <p:sp>
        <p:nvSpPr>
          <p:cNvPr id="4" name="Content Placeholder 3">
            <a:extLst>
              <a:ext uri="{FF2B5EF4-FFF2-40B4-BE49-F238E27FC236}">
                <a16:creationId xmlns:a16="http://schemas.microsoft.com/office/drawing/2014/main" id="{73576373-13FA-6204-1477-B15F4A4C7AF3}"/>
              </a:ext>
            </a:extLst>
          </p:cNvPr>
          <p:cNvSpPr>
            <a:spLocks noGrp="1"/>
          </p:cNvSpPr>
          <p:nvPr>
            <p:ph sz="quarter" idx="13"/>
          </p:nvPr>
        </p:nvSpPr>
        <p:spPr/>
        <p:txBody>
          <a:bodyPr/>
          <a:lstStyle/>
          <a:p>
            <a:pPr marL="0" indent="0">
              <a:buNone/>
            </a:pPr>
            <a:r>
              <a:rPr lang="vi-VN"/>
              <a:t>Lập </a:t>
            </a:r>
            <a:r>
              <a:rPr lang="vi-VN" dirty="0"/>
              <a:t>trình điều khiển sử dụng Blynk</a:t>
            </a:r>
            <a:endParaRPr lang="en-US" dirty="0"/>
          </a:p>
        </p:txBody>
      </p:sp>
      <p:pic>
        <p:nvPicPr>
          <p:cNvPr id="6" name="Picture 5" descr="A screenshot of a computer&#10;&#10;Description automatically generated">
            <a:extLst>
              <a:ext uri="{FF2B5EF4-FFF2-40B4-BE49-F238E27FC236}">
                <a16:creationId xmlns:a16="http://schemas.microsoft.com/office/drawing/2014/main" id="{6753A043-9470-1D11-3C25-7086C9AB63DE}"/>
              </a:ext>
            </a:extLst>
          </p:cNvPr>
          <p:cNvPicPr>
            <a:picLocks noChangeAspect="1"/>
          </p:cNvPicPr>
          <p:nvPr/>
        </p:nvPicPr>
        <p:blipFill rotWithShape="1">
          <a:blip r:embed="rId2"/>
          <a:srcRect t="9500" r="4064" b="7454"/>
          <a:stretch/>
        </p:blipFill>
        <p:spPr>
          <a:xfrm>
            <a:off x="996496" y="1502228"/>
            <a:ext cx="7339458" cy="35736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60753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480743-6DA7-A39C-F457-5A8195DB498C}"/>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258D919E-7921-C9BB-DA59-0E4BD8EBC3C2}"/>
              </a:ext>
            </a:extLst>
          </p:cNvPr>
          <p:cNvSpPr>
            <a:spLocks noGrp="1"/>
          </p:cNvSpPr>
          <p:nvPr>
            <p:ph type="title"/>
          </p:nvPr>
        </p:nvSpPr>
        <p:spPr/>
        <p:txBody>
          <a:bodyPr/>
          <a:lstStyle/>
          <a:p>
            <a:r>
              <a:rPr lang="vi-VN" dirty="0"/>
              <a:t>CHƯƠNG 4. THIẾT KẾ PHẦN MỀM</a:t>
            </a:r>
            <a:endParaRPr lang="en-US" dirty="0"/>
          </a:p>
        </p:txBody>
      </p:sp>
      <p:sp>
        <p:nvSpPr>
          <p:cNvPr id="4" name="Content Placeholder 3">
            <a:extLst>
              <a:ext uri="{FF2B5EF4-FFF2-40B4-BE49-F238E27FC236}">
                <a16:creationId xmlns:a16="http://schemas.microsoft.com/office/drawing/2014/main" id="{73576373-13FA-6204-1477-B15F4A4C7AF3}"/>
              </a:ext>
            </a:extLst>
          </p:cNvPr>
          <p:cNvSpPr>
            <a:spLocks noGrp="1"/>
          </p:cNvSpPr>
          <p:nvPr>
            <p:ph sz="quarter" idx="13"/>
          </p:nvPr>
        </p:nvSpPr>
        <p:spPr/>
        <p:txBody>
          <a:bodyPr/>
          <a:lstStyle/>
          <a:p>
            <a:pPr marL="0" indent="0">
              <a:buNone/>
            </a:pPr>
            <a:r>
              <a:rPr lang="vi-VN"/>
              <a:t>Lập </a:t>
            </a:r>
            <a:r>
              <a:rPr lang="vi-VN" dirty="0"/>
              <a:t>trình điều khiển sử dụng Blynk</a:t>
            </a: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C4C78D83-3E0A-78E6-2441-B8AE1EE39399}"/>
              </a:ext>
            </a:extLst>
          </p:cNvPr>
          <p:cNvPicPr>
            <a:picLocks noChangeAspect="1"/>
          </p:cNvPicPr>
          <p:nvPr/>
        </p:nvPicPr>
        <p:blipFill>
          <a:blip r:embed="rId2"/>
          <a:stretch>
            <a:fillRect/>
          </a:stretch>
        </p:blipFill>
        <p:spPr>
          <a:xfrm>
            <a:off x="1323689" y="1847462"/>
            <a:ext cx="6659279" cy="33495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9031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480743-6DA7-A39C-F457-5A8195DB498C}"/>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258D919E-7921-C9BB-DA59-0E4BD8EBC3C2}"/>
              </a:ext>
            </a:extLst>
          </p:cNvPr>
          <p:cNvSpPr>
            <a:spLocks noGrp="1"/>
          </p:cNvSpPr>
          <p:nvPr>
            <p:ph type="title"/>
          </p:nvPr>
        </p:nvSpPr>
        <p:spPr/>
        <p:txBody>
          <a:bodyPr/>
          <a:lstStyle/>
          <a:p>
            <a:r>
              <a:rPr lang="vi-VN" dirty="0"/>
              <a:t>CHƯƠNG 4. THIẾT KẾ PHẦN MỀM</a:t>
            </a:r>
            <a:endParaRPr lang="en-US" dirty="0"/>
          </a:p>
        </p:txBody>
      </p:sp>
      <p:sp>
        <p:nvSpPr>
          <p:cNvPr id="4" name="Content Placeholder 3">
            <a:extLst>
              <a:ext uri="{FF2B5EF4-FFF2-40B4-BE49-F238E27FC236}">
                <a16:creationId xmlns:a16="http://schemas.microsoft.com/office/drawing/2014/main" id="{73576373-13FA-6204-1477-B15F4A4C7AF3}"/>
              </a:ext>
            </a:extLst>
          </p:cNvPr>
          <p:cNvSpPr>
            <a:spLocks noGrp="1"/>
          </p:cNvSpPr>
          <p:nvPr>
            <p:ph sz="quarter" idx="13"/>
          </p:nvPr>
        </p:nvSpPr>
        <p:spPr/>
        <p:txBody>
          <a:bodyPr/>
          <a:lstStyle/>
          <a:p>
            <a:pPr marL="0" indent="0">
              <a:buNone/>
            </a:pPr>
            <a:r>
              <a:rPr lang="vi-VN"/>
              <a:t>Lập </a:t>
            </a:r>
            <a:r>
              <a:rPr lang="vi-VN" dirty="0"/>
              <a:t>trình điều khiển sử dụng Blynk</a:t>
            </a:r>
            <a:endParaRPr lang="en-US" dirty="0"/>
          </a:p>
        </p:txBody>
      </p:sp>
      <p:pic>
        <p:nvPicPr>
          <p:cNvPr id="6" name="Picture 5" descr="A screenshot of a phone&#10;&#10;Description automatically generated with medium confidence">
            <a:extLst>
              <a:ext uri="{FF2B5EF4-FFF2-40B4-BE49-F238E27FC236}">
                <a16:creationId xmlns:a16="http://schemas.microsoft.com/office/drawing/2014/main" id="{2EC84C8D-8F6B-8912-41BC-EB20C77D3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53974" y="1774507"/>
            <a:ext cx="2610485" cy="330898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7763B2E3-8F63-768B-C4B4-4F541FEAC0B4}"/>
              </a:ext>
            </a:extLst>
          </p:cNvPr>
          <p:cNvSpPr txBox="1"/>
          <p:nvPr/>
        </p:nvSpPr>
        <p:spPr>
          <a:xfrm>
            <a:off x="808526" y="1759567"/>
            <a:ext cx="4572000" cy="3338863"/>
          </a:xfrm>
          <a:prstGeom prst="rect">
            <a:avLst/>
          </a:prstGeom>
          <a:noFill/>
        </p:spPr>
        <p:txBody>
          <a:bodyPr wrap="square">
            <a:spAutoFit/>
          </a:bodyPr>
          <a:lstStyle/>
          <a:p>
            <a:pPr marL="0" marR="0" indent="457200">
              <a:lnSpc>
                <a:spcPct val="107000"/>
              </a:lnSpc>
              <a:spcBef>
                <a:spcPts val="0"/>
              </a:spcBef>
              <a:spcAft>
                <a:spcPts val="800"/>
              </a:spcAft>
            </a:pPr>
            <a:r>
              <a:rPr lang="en-HK" sz="1800" dirty="0" err="1">
                <a:effectLst/>
                <a:latin typeface="Lato" panose="020F0502020204030203" pitchFamily="34" charset="0"/>
                <a:ea typeface="Lato" panose="020F0502020204030203" pitchFamily="34" charset="0"/>
                <a:cs typeface="Lato" panose="020F0502020204030203" pitchFamily="34" charset="0"/>
              </a:rPr>
              <a:t>Thiết</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lập</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điều</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khiển</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trên</a:t>
            </a:r>
            <a:r>
              <a:rPr lang="en-HK" sz="1800" dirty="0">
                <a:effectLst/>
                <a:latin typeface="Lato" panose="020F0502020204030203" pitchFamily="34" charset="0"/>
                <a:ea typeface="Lato" panose="020F0502020204030203" pitchFamily="34" charset="0"/>
                <a:cs typeface="Lato" panose="020F0502020204030203" pitchFamily="34" charset="0"/>
              </a:rPr>
              <a:t> app. </a:t>
            </a:r>
            <a:r>
              <a:rPr lang="en-HK" sz="1800" dirty="0" err="1">
                <a:effectLst/>
                <a:latin typeface="Lato" panose="020F0502020204030203" pitchFamily="34" charset="0"/>
                <a:ea typeface="Lato" panose="020F0502020204030203" pitchFamily="34" charset="0"/>
                <a:cs typeface="Lato" panose="020F0502020204030203" pitchFamily="34" charset="0"/>
              </a:rPr>
              <a:t>Các</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nút</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có</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các</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chức</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năng</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dưới</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đây</a:t>
            </a:r>
            <a:r>
              <a:rPr lang="en-HK" sz="1800" dirty="0">
                <a:effectLst/>
                <a:latin typeface="Lato" panose="020F0502020204030203" pitchFamily="34" charset="0"/>
                <a:ea typeface="Lato" panose="020F0502020204030203" pitchFamily="34" charset="0"/>
                <a:cs typeface="Lato" panose="020F0502020204030203" pitchFamily="34" charset="0"/>
              </a:rPr>
              <a:t>:</a:t>
            </a:r>
            <a:endParaRPr lang="en-US" sz="1800" dirty="0">
              <a:effectLst/>
              <a:latin typeface="Lato" panose="020F0502020204030203" pitchFamily="34" charset="0"/>
              <a:ea typeface="Lato" panose="020F0502020204030203" pitchFamily="34" charset="0"/>
              <a:cs typeface="Lato" panose="020F0502020204030203" pitchFamily="34" charset="0"/>
            </a:endParaRPr>
          </a:p>
          <a:p>
            <a:pPr marL="342900" marR="0" lvl="0" indent="-342900">
              <a:lnSpc>
                <a:spcPct val="107000"/>
              </a:lnSpc>
              <a:spcBef>
                <a:spcPts val="0"/>
              </a:spcBef>
              <a:spcAft>
                <a:spcPts val="0"/>
              </a:spcAft>
              <a:buFont typeface="Calibri" panose="020F0502020204030204" pitchFamily="34" charset="0"/>
              <a:buChar char="-"/>
            </a:pPr>
            <a:r>
              <a:rPr lang="en-HK" sz="1800" dirty="0" err="1">
                <a:effectLst/>
                <a:latin typeface="Lato" panose="020F0502020204030203" pitchFamily="34" charset="0"/>
                <a:ea typeface="Lato" panose="020F0502020204030203" pitchFamily="34" charset="0"/>
                <a:cs typeface="Lato" panose="020F0502020204030203" pitchFamily="34" charset="0"/>
              </a:rPr>
              <a:t>Chỉnh</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thanh</a:t>
            </a:r>
            <a:r>
              <a:rPr lang="en-HK" sz="1800" dirty="0">
                <a:effectLst/>
                <a:latin typeface="Lato" panose="020F0502020204030203" pitchFamily="34" charset="0"/>
                <a:ea typeface="Lato" panose="020F0502020204030203" pitchFamily="34" charset="0"/>
                <a:cs typeface="Lato" panose="020F0502020204030203" pitchFamily="34" charset="0"/>
              </a:rPr>
              <a:t> slider </a:t>
            </a:r>
            <a:r>
              <a:rPr lang="en-HK" sz="1800" dirty="0" err="1">
                <a:effectLst/>
                <a:latin typeface="Lato" panose="020F0502020204030203" pitchFamily="34" charset="0"/>
                <a:ea typeface="Lato" panose="020F0502020204030203" pitchFamily="34" charset="0"/>
                <a:cs typeface="Lato" panose="020F0502020204030203" pitchFamily="34" charset="0"/>
              </a:rPr>
              <a:t>để</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điều</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chỉnh</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tốc</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độ</a:t>
            </a:r>
            <a:r>
              <a:rPr lang="en-HK" sz="1800" dirty="0">
                <a:effectLst/>
                <a:latin typeface="Lato" panose="020F0502020204030203" pitchFamily="34" charset="0"/>
                <a:ea typeface="Lato" panose="020F0502020204030203" pitchFamily="34" charset="0"/>
                <a:cs typeface="Lato" panose="020F0502020204030203" pitchFamily="34" charset="0"/>
              </a:rPr>
              <a:t>.</a:t>
            </a:r>
            <a:endParaRPr lang="en-US" sz="1800" dirty="0">
              <a:effectLst/>
              <a:latin typeface="Lato" panose="020F0502020204030203" pitchFamily="34" charset="0"/>
              <a:ea typeface="Lato" panose="020F0502020204030203" pitchFamily="34" charset="0"/>
              <a:cs typeface="Lato" panose="020F0502020204030203" pitchFamily="34" charset="0"/>
            </a:endParaRPr>
          </a:p>
          <a:p>
            <a:pPr marL="342900" marR="0" lvl="0" indent="-342900">
              <a:lnSpc>
                <a:spcPct val="107000"/>
              </a:lnSpc>
              <a:spcBef>
                <a:spcPts val="0"/>
              </a:spcBef>
              <a:spcAft>
                <a:spcPts val="800"/>
              </a:spcAft>
              <a:buFont typeface="Calibri" panose="020F0502020204030204" pitchFamily="34" charset="0"/>
              <a:buChar char="-"/>
            </a:pPr>
            <a:r>
              <a:rPr lang="en-HK" sz="1800" dirty="0">
                <a:effectLst/>
                <a:latin typeface="Lato" panose="020F0502020204030203" pitchFamily="34" charset="0"/>
                <a:ea typeface="Lato" panose="020F0502020204030203" pitchFamily="34" charset="0"/>
                <a:cs typeface="Lato" panose="020F0502020204030203" pitchFamily="34" charset="0"/>
              </a:rPr>
              <a:t>Start 1: + ON: </a:t>
            </a:r>
            <a:r>
              <a:rPr lang="en-HK" sz="1800" dirty="0" err="1">
                <a:effectLst/>
                <a:latin typeface="Lato" panose="020F0502020204030203" pitchFamily="34" charset="0"/>
                <a:ea typeface="Lato" panose="020F0502020204030203" pitchFamily="34" charset="0"/>
                <a:cs typeface="Lato" panose="020F0502020204030203" pitchFamily="34" charset="0"/>
              </a:rPr>
              <a:t>mô</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hình</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chạy</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theo</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chiều</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đồng</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hồ</a:t>
            </a:r>
            <a:r>
              <a:rPr lang="en-HK" sz="1800" dirty="0">
                <a:effectLst/>
                <a:latin typeface="Lato" panose="020F0502020204030203" pitchFamily="34" charset="0"/>
                <a:ea typeface="Lato" panose="020F0502020204030203" pitchFamily="34" charset="0"/>
                <a:cs typeface="Lato" panose="020F0502020204030203" pitchFamily="34" charset="0"/>
              </a:rPr>
              <a:t> </a:t>
            </a:r>
            <a:endParaRPr lang="vi-VN" sz="1800" dirty="0">
              <a:effectLst/>
              <a:latin typeface="Lato" panose="020F0502020204030203" pitchFamily="34" charset="0"/>
              <a:ea typeface="Lato" panose="020F0502020204030203" pitchFamily="34" charset="0"/>
              <a:cs typeface="Lato" panose="020F0502020204030203" pitchFamily="34" charset="0"/>
            </a:endParaRPr>
          </a:p>
          <a:p>
            <a:pPr marL="342900" marR="0" lvl="0" indent="-342900">
              <a:lnSpc>
                <a:spcPct val="107000"/>
              </a:lnSpc>
              <a:spcBef>
                <a:spcPts val="0"/>
              </a:spcBef>
              <a:spcAft>
                <a:spcPts val="0"/>
              </a:spcAft>
              <a:buFont typeface="Calibri" panose="020F0502020204030204" pitchFamily="34" charset="0"/>
              <a:buChar char="-"/>
            </a:pPr>
            <a:r>
              <a:rPr lang="en-HK" sz="1800" dirty="0">
                <a:effectLst/>
                <a:latin typeface="Lato" panose="020F0502020204030203" pitchFamily="34" charset="0"/>
                <a:ea typeface="Lato" panose="020F0502020204030203" pitchFamily="34" charset="0"/>
                <a:cs typeface="Lato" panose="020F0502020204030203" pitchFamily="34" charset="0"/>
              </a:rPr>
              <a:t>Start 2: </a:t>
            </a:r>
            <a:r>
              <a:rPr lang="en-HK" sz="1800" dirty="0" err="1">
                <a:effectLst/>
                <a:latin typeface="Lato" panose="020F0502020204030203" pitchFamily="34" charset="0"/>
                <a:ea typeface="Lato" panose="020F0502020204030203" pitchFamily="34" charset="0"/>
                <a:cs typeface="Lato" panose="020F0502020204030203" pitchFamily="34" charset="0"/>
              </a:rPr>
              <a:t>mô</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hình</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chạy</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ngược</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chiều</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đồng</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hồ</a:t>
            </a:r>
            <a:endParaRPr lang="en-US" sz="1800" dirty="0">
              <a:effectLst/>
              <a:latin typeface="Lato" panose="020F0502020204030203" pitchFamily="34" charset="0"/>
              <a:ea typeface="Lato" panose="020F0502020204030203" pitchFamily="34" charset="0"/>
              <a:cs typeface="Lato" panose="020F0502020204030203" pitchFamily="34" charset="0"/>
            </a:endParaRPr>
          </a:p>
          <a:p>
            <a:pPr marL="342900" marR="0" lvl="0" indent="-342900">
              <a:lnSpc>
                <a:spcPct val="107000"/>
              </a:lnSpc>
              <a:spcBef>
                <a:spcPts val="0"/>
              </a:spcBef>
              <a:spcAft>
                <a:spcPts val="0"/>
              </a:spcAft>
              <a:buFont typeface="Calibri" panose="020F0502020204030204" pitchFamily="34" charset="0"/>
              <a:buChar char="-"/>
            </a:pPr>
            <a:r>
              <a:rPr lang="en-HK" sz="1800" dirty="0" err="1">
                <a:effectLst/>
                <a:latin typeface="Lato" panose="020F0502020204030203" pitchFamily="34" charset="0"/>
                <a:ea typeface="Lato" panose="020F0502020204030203" pitchFamily="34" charset="0"/>
                <a:cs typeface="Lato" panose="020F0502020204030203" pitchFamily="34" charset="0"/>
              </a:rPr>
              <a:t>SpeedUp</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Tăng</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tốc</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độ</a:t>
            </a:r>
            <a:endParaRPr lang="en-US" sz="1800" dirty="0">
              <a:effectLst/>
              <a:latin typeface="Lato" panose="020F0502020204030203" pitchFamily="34" charset="0"/>
              <a:ea typeface="Lato" panose="020F0502020204030203" pitchFamily="34" charset="0"/>
              <a:cs typeface="Lato" panose="020F0502020204030203" pitchFamily="34" charset="0"/>
            </a:endParaRPr>
          </a:p>
          <a:p>
            <a:pPr marL="342900" marR="0" lvl="0" indent="-342900">
              <a:lnSpc>
                <a:spcPct val="107000"/>
              </a:lnSpc>
              <a:spcBef>
                <a:spcPts val="0"/>
              </a:spcBef>
              <a:spcAft>
                <a:spcPts val="800"/>
              </a:spcAft>
              <a:buFont typeface="Calibri" panose="020F0502020204030204" pitchFamily="34" charset="0"/>
              <a:buChar char="-"/>
            </a:pPr>
            <a:r>
              <a:rPr lang="en-HK" sz="1800" dirty="0" err="1">
                <a:effectLst/>
                <a:latin typeface="Lato" panose="020F0502020204030203" pitchFamily="34" charset="0"/>
                <a:ea typeface="Lato" panose="020F0502020204030203" pitchFamily="34" charset="0"/>
                <a:cs typeface="Lato" panose="020F0502020204030203" pitchFamily="34" charset="0"/>
              </a:rPr>
              <a:t>SlowDown</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Giảm</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tốc</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độ</a:t>
            </a:r>
            <a:endParaRPr lang="en-US" sz="1800" dirty="0">
              <a:effectLst/>
              <a:latin typeface="Lato" panose="020F0502020204030203" pitchFamily="34" charset="0"/>
              <a:ea typeface="Lato" panose="020F0502020204030203" pitchFamily="34" charset="0"/>
              <a:cs typeface="Lato" panose="020F0502020204030203" pitchFamily="34" charset="0"/>
            </a:endParaRPr>
          </a:p>
          <a:p>
            <a:pPr marR="0" lvl="0">
              <a:lnSpc>
                <a:spcPct val="107000"/>
              </a:lnSpc>
              <a:spcBef>
                <a:spcPts val="0"/>
              </a:spcBef>
              <a:spcAft>
                <a:spcPts val="800"/>
              </a:spcAft>
            </a:pPr>
            <a:endParaRPr lang="en-US" sz="1800" dirty="0">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642108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480743-6DA7-A39C-F457-5A8195DB498C}"/>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258D919E-7921-C9BB-DA59-0E4BD8EBC3C2}"/>
              </a:ext>
            </a:extLst>
          </p:cNvPr>
          <p:cNvSpPr>
            <a:spLocks noGrp="1"/>
          </p:cNvSpPr>
          <p:nvPr>
            <p:ph type="title"/>
          </p:nvPr>
        </p:nvSpPr>
        <p:spPr/>
        <p:txBody>
          <a:bodyPr/>
          <a:lstStyle/>
          <a:p>
            <a:r>
              <a:rPr lang="vi-VN" dirty="0"/>
              <a:t>CHƯƠNG 4. THIẾT KẾ PHẦN MỀM</a:t>
            </a:r>
            <a:endParaRPr lang="en-US" dirty="0"/>
          </a:p>
        </p:txBody>
      </p:sp>
      <p:sp>
        <p:nvSpPr>
          <p:cNvPr id="4" name="Content Placeholder 3">
            <a:extLst>
              <a:ext uri="{FF2B5EF4-FFF2-40B4-BE49-F238E27FC236}">
                <a16:creationId xmlns:a16="http://schemas.microsoft.com/office/drawing/2014/main" id="{73576373-13FA-6204-1477-B15F4A4C7AF3}"/>
              </a:ext>
            </a:extLst>
          </p:cNvPr>
          <p:cNvSpPr>
            <a:spLocks noGrp="1"/>
          </p:cNvSpPr>
          <p:nvPr>
            <p:ph sz="quarter" idx="13"/>
          </p:nvPr>
        </p:nvSpPr>
        <p:spPr/>
        <p:txBody>
          <a:bodyPr/>
          <a:lstStyle/>
          <a:p>
            <a:pPr marL="0" indent="0">
              <a:buNone/>
            </a:pPr>
            <a:r>
              <a:rPr lang="vi-VN"/>
              <a:t>Lập </a:t>
            </a:r>
            <a:r>
              <a:rPr lang="vi-VN" dirty="0"/>
              <a:t>trình điều khiển sử dụng Blynk</a:t>
            </a:r>
            <a:endParaRPr lang="en-US" dirty="0"/>
          </a:p>
        </p:txBody>
      </p:sp>
      <p:pic>
        <p:nvPicPr>
          <p:cNvPr id="6" name="Picture 5" descr="A screenshot of a phone&#10;&#10;Description automatically generated with medium confidence">
            <a:extLst>
              <a:ext uri="{FF2B5EF4-FFF2-40B4-BE49-F238E27FC236}">
                <a16:creationId xmlns:a16="http://schemas.microsoft.com/office/drawing/2014/main" id="{2EC84C8D-8F6B-8912-41BC-EB20C77D3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53974" y="1774507"/>
            <a:ext cx="2610485" cy="330898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7763B2E3-8F63-768B-C4B4-4F541FEAC0B4}"/>
              </a:ext>
            </a:extLst>
          </p:cNvPr>
          <p:cNvSpPr txBox="1"/>
          <p:nvPr/>
        </p:nvSpPr>
        <p:spPr>
          <a:xfrm>
            <a:off x="808526" y="1759567"/>
            <a:ext cx="4572000" cy="3338863"/>
          </a:xfrm>
          <a:prstGeom prst="rect">
            <a:avLst/>
          </a:prstGeom>
          <a:noFill/>
        </p:spPr>
        <p:txBody>
          <a:bodyPr wrap="square">
            <a:spAutoFit/>
          </a:bodyPr>
          <a:lstStyle/>
          <a:p>
            <a:pPr marL="0" marR="0" indent="457200">
              <a:lnSpc>
                <a:spcPct val="107000"/>
              </a:lnSpc>
              <a:spcBef>
                <a:spcPts val="0"/>
              </a:spcBef>
              <a:spcAft>
                <a:spcPts val="800"/>
              </a:spcAft>
            </a:pPr>
            <a:r>
              <a:rPr lang="en-HK" sz="1800" dirty="0" err="1">
                <a:effectLst/>
                <a:latin typeface="Lato" panose="020F0502020204030203" pitchFamily="34" charset="0"/>
                <a:ea typeface="Lato" panose="020F0502020204030203" pitchFamily="34" charset="0"/>
                <a:cs typeface="Lato" panose="020F0502020204030203" pitchFamily="34" charset="0"/>
              </a:rPr>
              <a:t>Thiết</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lập</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điều</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khiển</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trên</a:t>
            </a:r>
            <a:r>
              <a:rPr lang="en-HK" sz="1800" dirty="0">
                <a:effectLst/>
                <a:latin typeface="Lato" panose="020F0502020204030203" pitchFamily="34" charset="0"/>
                <a:ea typeface="Lato" panose="020F0502020204030203" pitchFamily="34" charset="0"/>
                <a:cs typeface="Lato" panose="020F0502020204030203" pitchFamily="34" charset="0"/>
              </a:rPr>
              <a:t> app. </a:t>
            </a:r>
            <a:r>
              <a:rPr lang="en-HK" sz="1800" dirty="0" err="1">
                <a:effectLst/>
                <a:latin typeface="Lato" panose="020F0502020204030203" pitchFamily="34" charset="0"/>
                <a:ea typeface="Lato" panose="020F0502020204030203" pitchFamily="34" charset="0"/>
                <a:cs typeface="Lato" panose="020F0502020204030203" pitchFamily="34" charset="0"/>
              </a:rPr>
              <a:t>Các</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nút</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có</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các</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chức</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năng</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dưới</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đây</a:t>
            </a:r>
            <a:r>
              <a:rPr lang="en-HK" sz="1800" dirty="0">
                <a:effectLst/>
                <a:latin typeface="Lato" panose="020F0502020204030203" pitchFamily="34" charset="0"/>
                <a:ea typeface="Lato" panose="020F0502020204030203" pitchFamily="34" charset="0"/>
                <a:cs typeface="Lato" panose="020F0502020204030203" pitchFamily="34" charset="0"/>
              </a:rPr>
              <a:t>:</a:t>
            </a:r>
            <a:endParaRPr lang="en-US" sz="1800" dirty="0">
              <a:effectLst/>
              <a:latin typeface="Lato" panose="020F0502020204030203" pitchFamily="34" charset="0"/>
              <a:ea typeface="Lato" panose="020F0502020204030203" pitchFamily="34" charset="0"/>
              <a:cs typeface="Lato" panose="020F0502020204030203" pitchFamily="34" charset="0"/>
            </a:endParaRPr>
          </a:p>
          <a:p>
            <a:pPr marL="342900" marR="0" lvl="0" indent="-342900">
              <a:lnSpc>
                <a:spcPct val="107000"/>
              </a:lnSpc>
              <a:spcBef>
                <a:spcPts val="0"/>
              </a:spcBef>
              <a:spcAft>
                <a:spcPts val="0"/>
              </a:spcAft>
              <a:buFont typeface="Calibri" panose="020F0502020204030204" pitchFamily="34" charset="0"/>
              <a:buChar char="-"/>
            </a:pPr>
            <a:r>
              <a:rPr lang="en-HK" sz="1800" dirty="0" err="1">
                <a:effectLst/>
                <a:latin typeface="Lato" panose="020F0502020204030203" pitchFamily="34" charset="0"/>
                <a:ea typeface="Lato" panose="020F0502020204030203" pitchFamily="34" charset="0"/>
                <a:cs typeface="Lato" panose="020F0502020204030203" pitchFamily="34" charset="0"/>
              </a:rPr>
              <a:t>Chỉnh</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thanh</a:t>
            </a:r>
            <a:r>
              <a:rPr lang="en-HK" sz="1800" dirty="0">
                <a:effectLst/>
                <a:latin typeface="Lato" panose="020F0502020204030203" pitchFamily="34" charset="0"/>
                <a:ea typeface="Lato" panose="020F0502020204030203" pitchFamily="34" charset="0"/>
                <a:cs typeface="Lato" panose="020F0502020204030203" pitchFamily="34" charset="0"/>
              </a:rPr>
              <a:t> slider </a:t>
            </a:r>
            <a:r>
              <a:rPr lang="en-HK" sz="1800" dirty="0" err="1">
                <a:effectLst/>
                <a:latin typeface="Lato" panose="020F0502020204030203" pitchFamily="34" charset="0"/>
                <a:ea typeface="Lato" panose="020F0502020204030203" pitchFamily="34" charset="0"/>
                <a:cs typeface="Lato" panose="020F0502020204030203" pitchFamily="34" charset="0"/>
              </a:rPr>
              <a:t>để</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điều</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chỉnh</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tốc</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độ</a:t>
            </a:r>
            <a:r>
              <a:rPr lang="en-HK" sz="1800" dirty="0">
                <a:effectLst/>
                <a:latin typeface="Lato" panose="020F0502020204030203" pitchFamily="34" charset="0"/>
                <a:ea typeface="Lato" panose="020F0502020204030203" pitchFamily="34" charset="0"/>
                <a:cs typeface="Lato" panose="020F0502020204030203" pitchFamily="34" charset="0"/>
              </a:rPr>
              <a:t>.</a:t>
            </a:r>
            <a:endParaRPr lang="en-US" sz="1800" dirty="0">
              <a:effectLst/>
              <a:latin typeface="Lato" panose="020F0502020204030203" pitchFamily="34" charset="0"/>
              <a:ea typeface="Lato" panose="020F0502020204030203" pitchFamily="34" charset="0"/>
              <a:cs typeface="Lato" panose="020F0502020204030203" pitchFamily="34" charset="0"/>
            </a:endParaRPr>
          </a:p>
          <a:p>
            <a:pPr marL="342900" marR="0" lvl="0" indent="-342900">
              <a:lnSpc>
                <a:spcPct val="107000"/>
              </a:lnSpc>
              <a:spcBef>
                <a:spcPts val="0"/>
              </a:spcBef>
              <a:spcAft>
                <a:spcPts val="800"/>
              </a:spcAft>
              <a:buFont typeface="Calibri" panose="020F0502020204030204" pitchFamily="34" charset="0"/>
              <a:buChar char="-"/>
            </a:pPr>
            <a:r>
              <a:rPr lang="en-HK" sz="1800" dirty="0">
                <a:effectLst/>
                <a:latin typeface="Lato" panose="020F0502020204030203" pitchFamily="34" charset="0"/>
                <a:ea typeface="Lato" panose="020F0502020204030203" pitchFamily="34" charset="0"/>
                <a:cs typeface="Lato" panose="020F0502020204030203" pitchFamily="34" charset="0"/>
              </a:rPr>
              <a:t>Start 1: + ON: </a:t>
            </a:r>
            <a:r>
              <a:rPr lang="en-HK" sz="1800" dirty="0" err="1">
                <a:effectLst/>
                <a:latin typeface="Lato" panose="020F0502020204030203" pitchFamily="34" charset="0"/>
                <a:ea typeface="Lato" panose="020F0502020204030203" pitchFamily="34" charset="0"/>
                <a:cs typeface="Lato" panose="020F0502020204030203" pitchFamily="34" charset="0"/>
              </a:rPr>
              <a:t>mô</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hình</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chạy</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theo</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chiều</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đồng</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hồ</a:t>
            </a:r>
            <a:r>
              <a:rPr lang="en-HK" sz="1800" dirty="0">
                <a:effectLst/>
                <a:latin typeface="Lato" panose="020F0502020204030203" pitchFamily="34" charset="0"/>
                <a:ea typeface="Lato" panose="020F0502020204030203" pitchFamily="34" charset="0"/>
                <a:cs typeface="Lato" panose="020F0502020204030203" pitchFamily="34" charset="0"/>
              </a:rPr>
              <a:t> </a:t>
            </a:r>
            <a:endParaRPr lang="vi-VN" sz="1800" dirty="0">
              <a:effectLst/>
              <a:latin typeface="Lato" panose="020F0502020204030203" pitchFamily="34" charset="0"/>
              <a:ea typeface="Lato" panose="020F0502020204030203" pitchFamily="34" charset="0"/>
              <a:cs typeface="Lato" panose="020F0502020204030203" pitchFamily="34" charset="0"/>
            </a:endParaRPr>
          </a:p>
          <a:p>
            <a:pPr marL="342900" marR="0" lvl="0" indent="-342900">
              <a:lnSpc>
                <a:spcPct val="107000"/>
              </a:lnSpc>
              <a:spcBef>
                <a:spcPts val="0"/>
              </a:spcBef>
              <a:spcAft>
                <a:spcPts val="0"/>
              </a:spcAft>
              <a:buFont typeface="Calibri" panose="020F0502020204030204" pitchFamily="34" charset="0"/>
              <a:buChar char="-"/>
            </a:pPr>
            <a:r>
              <a:rPr lang="en-HK" sz="1800" dirty="0">
                <a:effectLst/>
                <a:latin typeface="Lato" panose="020F0502020204030203" pitchFamily="34" charset="0"/>
                <a:ea typeface="Lato" panose="020F0502020204030203" pitchFamily="34" charset="0"/>
                <a:cs typeface="Lato" panose="020F0502020204030203" pitchFamily="34" charset="0"/>
              </a:rPr>
              <a:t>Start 2: </a:t>
            </a:r>
            <a:r>
              <a:rPr lang="en-HK" sz="1800" dirty="0" err="1">
                <a:effectLst/>
                <a:latin typeface="Lato" panose="020F0502020204030203" pitchFamily="34" charset="0"/>
                <a:ea typeface="Lato" panose="020F0502020204030203" pitchFamily="34" charset="0"/>
                <a:cs typeface="Lato" panose="020F0502020204030203" pitchFamily="34" charset="0"/>
              </a:rPr>
              <a:t>mô</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hình</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chạy</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ngược</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chiều</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đồng</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hồ</a:t>
            </a:r>
            <a:endParaRPr lang="en-US" sz="1800" dirty="0">
              <a:effectLst/>
              <a:latin typeface="Lato" panose="020F0502020204030203" pitchFamily="34" charset="0"/>
              <a:ea typeface="Lato" panose="020F0502020204030203" pitchFamily="34" charset="0"/>
              <a:cs typeface="Lato" panose="020F0502020204030203" pitchFamily="34" charset="0"/>
            </a:endParaRPr>
          </a:p>
          <a:p>
            <a:pPr marL="342900" marR="0" lvl="0" indent="-342900">
              <a:lnSpc>
                <a:spcPct val="107000"/>
              </a:lnSpc>
              <a:spcBef>
                <a:spcPts val="0"/>
              </a:spcBef>
              <a:spcAft>
                <a:spcPts val="0"/>
              </a:spcAft>
              <a:buFont typeface="Calibri" panose="020F0502020204030204" pitchFamily="34" charset="0"/>
              <a:buChar char="-"/>
            </a:pPr>
            <a:r>
              <a:rPr lang="en-HK" sz="1800" dirty="0" err="1">
                <a:effectLst/>
                <a:latin typeface="Lato" panose="020F0502020204030203" pitchFamily="34" charset="0"/>
                <a:ea typeface="Lato" panose="020F0502020204030203" pitchFamily="34" charset="0"/>
                <a:cs typeface="Lato" panose="020F0502020204030203" pitchFamily="34" charset="0"/>
              </a:rPr>
              <a:t>SpeedUp</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Tăng</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tốc</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độ</a:t>
            </a:r>
            <a:endParaRPr lang="en-US" sz="1800" dirty="0">
              <a:effectLst/>
              <a:latin typeface="Lato" panose="020F0502020204030203" pitchFamily="34" charset="0"/>
              <a:ea typeface="Lato" panose="020F0502020204030203" pitchFamily="34" charset="0"/>
              <a:cs typeface="Lato" panose="020F0502020204030203" pitchFamily="34" charset="0"/>
            </a:endParaRPr>
          </a:p>
          <a:p>
            <a:pPr marL="342900" marR="0" lvl="0" indent="-342900">
              <a:lnSpc>
                <a:spcPct val="107000"/>
              </a:lnSpc>
              <a:spcBef>
                <a:spcPts val="0"/>
              </a:spcBef>
              <a:spcAft>
                <a:spcPts val="800"/>
              </a:spcAft>
              <a:buFont typeface="Calibri" panose="020F0502020204030204" pitchFamily="34" charset="0"/>
              <a:buChar char="-"/>
            </a:pPr>
            <a:r>
              <a:rPr lang="en-HK" sz="1800" dirty="0" err="1">
                <a:effectLst/>
                <a:latin typeface="Lato" panose="020F0502020204030203" pitchFamily="34" charset="0"/>
                <a:ea typeface="Lato" panose="020F0502020204030203" pitchFamily="34" charset="0"/>
                <a:cs typeface="Lato" panose="020F0502020204030203" pitchFamily="34" charset="0"/>
              </a:rPr>
              <a:t>SlowDown</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Giảm</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tốc</a:t>
            </a:r>
            <a:r>
              <a:rPr lang="en-HK" sz="1800" dirty="0">
                <a:effectLst/>
                <a:latin typeface="Lato" panose="020F0502020204030203" pitchFamily="34" charset="0"/>
                <a:ea typeface="Lato" panose="020F0502020204030203" pitchFamily="34" charset="0"/>
                <a:cs typeface="Lato" panose="020F0502020204030203" pitchFamily="34" charset="0"/>
              </a:rPr>
              <a:t> </a:t>
            </a:r>
            <a:r>
              <a:rPr lang="en-HK" sz="1800" dirty="0" err="1">
                <a:effectLst/>
                <a:latin typeface="Lato" panose="020F0502020204030203" pitchFamily="34" charset="0"/>
                <a:ea typeface="Lato" panose="020F0502020204030203" pitchFamily="34" charset="0"/>
                <a:cs typeface="Lato" panose="020F0502020204030203" pitchFamily="34" charset="0"/>
              </a:rPr>
              <a:t>độ</a:t>
            </a:r>
            <a:endParaRPr lang="en-US" sz="1800" dirty="0">
              <a:effectLst/>
              <a:latin typeface="Lato" panose="020F0502020204030203" pitchFamily="34" charset="0"/>
              <a:ea typeface="Lato" panose="020F0502020204030203" pitchFamily="34" charset="0"/>
              <a:cs typeface="Lato" panose="020F0502020204030203" pitchFamily="34" charset="0"/>
            </a:endParaRPr>
          </a:p>
          <a:p>
            <a:pPr marR="0" lvl="0">
              <a:lnSpc>
                <a:spcPct val="107000"/>
              </a:lnSpc>
              <a:spcBef>
                <a:spcPts val="0"/>
              </a:spcBef>
              <a:spcAft>
                <a:spcPts val="800"/>
              </a:spcAft>
            </a:pPr>
            <a:endParaRPr lang="en-US" sz="1800" dirty="0">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940733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480743-6DA7-A39C-F457-5A8195DB498C}"/>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258D919E-7921-C9BB-DA59-0E4BD8EBC3C2}"/>
              </a:ext>
            </a:extLst>
          </p:cNvPr>
          <p:cNvSpPr>
            <a:spLocks noGrp="1"/>
          </p:cNvSpPr>
          <p:nvPr>
            <p:ph type="title"/>
          </p:nvPr>
        </p:nvSpPr>
        <p:spPr/>
        <p:txBody>
          <a:bodyPr/>
          <a:lstStyle/>
          <a:p>
            <a:r>
              <a:rPr lang="vi-VN" dirty="0"/>
              <a:t>CHƯƠNG 4. THIẾT KẾ PHẦN MỀM</a:t>
            </a:r>
            <a:endParaRPr lang="en-US" dirty="0"/>
          </a:p>
        </p:txBody>
      </p:sp>
      <p:sp>
        <p:nvSpPr>
          <p:cNvPr id="4" name="Content Placeholder 3">
            <a:extLst>
              <a:ext uri="{FF2B5EF4-FFF2-40B4-BE49-F238E27FC236}">
                <a16:creationId xmlns:a16="http://schemas.microsoft.com/office/drawing/2014/main" id="{73576373-13FA-6204-1477-B15F4A4C7AF3}"/>
              </a:ext>
            </a:extLst>
          </p:cNvPr>
          <p:cNvSpPr>
            <a:spLocks noGrp="1"/>
          </p:cNvSpPr>
          <p:nvPr>
            <p:ph sz="quarter" idx="13"/>
          </p:nvPr>
        </p:nvSpPr>
        <p:spPr/>
        <p:txBody>
          <a:bodyPr/>
          <a:lstStyle/>
          <a:p>
            <a:pPr marL="0" indent="0">
              <a:buNone/>
            </a:pPr>
            <a:r>
              <a:rPr lang="vi-VN"/>
              <a:t>Lập </a:t>
            </a:r>
            <a:r>
              <a:rPr lang="vi-VN" dirty="0"/>
              <a:t>trình điều khiển sử dụng Blynk</a:t>
            </a:r>
            <a:endParaRPr lang="en-US" dirty="0"/>
          </a:p>
        </p:txBody>
      </p:sp>
      <p:pic>
        <p:nvPicPr>
          <p:cNvPr id="5" name="Picture 4">
            <a:extLst>
              <a:ext uri="{FF2B5EF4-FFF2-40B4-BE49-F238E27FC236}">
                <a16:creationId xmlns:a16="http://schemas.microsoft.com/office/drawing/2014/main" id="{3C51FD69-9B5C-D45F-F6DE-0EBF131120BE}"/>
              </a:ext>
            </a:extLst>
          </p:cNvPr>
          <p:cNvPicPr>
            <a:picLocks noChangeAspect="1"/>
          </p:cNvPicPr>
          <p:nvPr/>
        </p:nvPicPr>
        <p:blipFill>
          <a:blip r:embed="rId2"/>
          <a:stretch>
            <a:fillRect/>
          </a:stretch>
        </p:blipFill>
        <p:spPr>
          <a:xfrm>
            <a:off x="635861" y="1282307"/>
            <a:ext cx="3814841" cy="1583803"/>
          </a:xfrm>
          <a:prstGeom prst="rect">
            <a:avLst/>
          </a:prstGeom>
          <a:ln>
            <a:noFill/>
          </a:ln>
          <a:effectLst>
            <a:outerShdw blurRad="292100" dist="139700" dir="2700000" algn="tl" rotWithShape="0">
              <a:srgbClr val="333333">
                <a:alpha val="65000"/>
              </a:srgbClr>
            </a:outerShdw>
          </a:effectLst>
        </p:spPr>
      </p:pic>
      <p:pic>
        <p:nvPicPr>
          <p:cNvPr id="7" name="Picture 6" descr="A screenshot of a computer program&#10;&#10;Description automatically generated with low confidence">
            <a:extLst>
              <a:ext uri="{FF2B5EF4-FFF2-40B4-BE49-F238E27FC236}">
                <a16:creationId xmlns:a16="http://schemas.microsoft.com/office/drawing/2014/main" id="{893FD3A8-7D67-8903-BF7D-C28E9E5C2D4C}"/>
              </a:ext>
            </a:extLst>
          </p:cNvPr>
          <p:cNvPicPr>
            <a:picLocks noChangeAspect="1"/>
          </p:cNvPicPr>
          <p:nvPr/>
        </p:nvPicPr>
        <p:blipFill rotWithShape="1">
          <a:blip r:embed="rId3"/>
          <a:srcRect r="7678"/>
          <a:stretch/>
        </p:blipFill>
        <p:spPr>
          <a:xfrm>
            <a:off x="635861" y="2960536"/>
            <a:ext cx="3814841" cy="2949137"/>
          </a:xfrm>
          <a:prstGeom prst="rect">
            <a:avLst/>
          </a:prstGeom>
          <a:ln>
            <a:noFill/>
          </a:ln>
          <a:effectLst>
            <a:outerShdw blurRad="292100" dist="139700" dir="2700000" algn="tl" rotWithShape="0">
              <a:srgbClr val="333333">
                <a:alpha val="65000"/>
              </a:srgbClr>
            </a:outerShdw>
          </a:effectLst>
        </p:spPr>
      </p:pic>
      <p:pic>
        <p:nvPicPr>
          <p:cNvPr id="9" name="Picture 8" descr="A screen shot of a computer program&#10;&#10;Description automatically generated with medium confidence">
            <a:extLst>
              <a:ext uri="{FF2B5EF4-FFF2-40B4-BE49-F238E27FC236}">
                <a16:creationId xmlns:a16="http://schemas.microsoft.com/office/drawing/2014/main" id="{92FE08A6-D573-011B-BA7E-C7C3BD5D9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390" y="1963442"/>
            <a:ext cx="3426749" cy="34209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0294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480743-6DA7-A39C-F457-5A8195DB498C}"/>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258D919E-7921-C9BB-DA59-0E4BD8EBC3C2}"/>
              </a:ext>
            </a:extLst>
          </p:cNvPr>
          <p:cNvSpPr>
            <a:spLocks noGrp="1"/>
          </p:cNvSpPr>
          <p:nvPr>
            <p:ph type="title"/>
          </p:nvPr>
        </p:nvSpPr>
        <p:spPr/>
        <p:txBody>
          <a:bodyPr/>
          <a:lstStyle/>
          <a:p>
            <a:r>
              <a:rPr lang="vi-VN" dirty="0"/>
              <a:t>CHƯƠNG 4. THIẾT KẾ PHẦN MỀM</a:t>
            </a:r>
            <a:endParaRPr lang="en-US" dirty="0"/>
          </a:p>
        </p:txBody>
      </p:sp>
      <p:sp>
        <p:nvSpPr>
          <p:cNvPr id="4" name="Content Placeholder 3">
            <a:extLst>
              <a:ext uri="{FF2B5EF4-FFF2-40B4-BE49-F238E27FC236}">
                <a16:creationId xmlns:a16="http://schemas.microsoft.com/office/drawing/2014/main" id="{73576373-13FA-6204-1477-B15F4A4C7AF3}"/>
              </a:ext>
            </a:extLst>
          </p:cNvPr>
          <p:cNvSpPr>
            <a:spLocks noGrp="1"/>
          </p:cNvSpPr>
          <p:nvPr>
            <p:ph sz="quarter" idx="13"/>
          </p:nvPr>
        </p:nvSpPr>
        <p:spPr/>
        <p:txBody>
          <a:bodyPr/>
          <a:lstStyle/>
          <a:p>
            <a:pPr marL="0" indent="0">
              <a:buNone/>
            </a:pPr>
            <a:r>
              <a:rPr lang="vi-VN"/>
              <a:t>Lập </a:t>
            </a:r>
            <a:r>
              <a:rPr lang="vi-VN" dirty="0"/>
              <a:t>trình điều khiển sử dụng Blynk</a:t>
            </a:r>
            <a:endParaRPr lang="en-US" dirty="0"/>
          </a:p>
        </p:txBody>
      </p:sp>
      <p:pic>
        <p:nvPicPr>
          <p:cNvPr id="6" name="Picture 5" descr="A picture containing text, font, screenshot, line&#10;&#10;Description automatically generated">
            <a:extLst>
              <a:ext uri="{FF2B5EF4-FFF2-40B4-BE49-F238E27FC236}">
                <a16:creationId xmlns:a16="http://schemas.microsoft.com/office/drawing/2014/main" id="{8369C26C-92B2-8513-200F-7A6BCB29E15B}"/>
              </a:ext>
            </a:extLst>
          </p:cNvPr>
          <p:cNvPicPr>
            <a:picLocks noChangeAspect="1"/>
          </p:cNvPicPr>
          <p:nvPr/>
        </p:nvPicPr>
        <p:blipFill>
          <a:blip r:embed="rId2"/>
          <a:stretch>
            <a:fillRect/>
          </a:stretch>
        </p:blipFill>
        <p:spPr>
          <a:xfrm>
            <a:off x="482276" y="1441450"/>
            <a:ext cx="3943350" cy="1231900"/>
          </a:xfrm>
          <a:prstGeom prst="rect">
            <a:avLst/>
          </a:prstGeom>
          <a:ln>
            <a:noFill/>
          </a:ln>
          <a:effectLst>
            <a:outerShdw blurRad="292100" dist="139700" dir="2700000" algn="tl" rotWithShape="0">
              <a:srgbClr val="333333">
                <a:alpha val="65000"/>
              </a:srgbClr>
            </a:outerShdw>
          </a:effectLst>
        </p:spPr>
      </p:pic>
      <p:pic>
        <p:nvPicPr>
          <p:cNvPr id="8" name="Picture 7" descr="A screen shot of a computer program&#10;&#10;Description automatically generated with medium confidence">
            <a:extLst>
              <a:ext uri="{FF2B5EF4-FFF2-40B4-BE49-F238E27FC236}">
                <a16:creationId xmlns:a16="http://schemas.microsoft.com/office/drawing/2014/main" id="{56B08930-D26A-C110-C84F-A9DEE5AF15A0}"/>
              </a:ext>
            </a:extLst>
          </p:cNvPr>
          <p:cNvPicPr>
            <a:picLocks noChangeAspect="1"/>
          </p:cNvPicPr>
          <p:nvPr/>
        </p:nvPicPr>
        <p:blipFill>
          <a:blip r:embed="rId3"/>
          <a:stretch>
            <a:fillRect/>
          </a:stretch>
        </p:blipFill>
        <p:spPr>
          <a:xfrm>
            <a:off x="482276" y="2806467"/>
            <a:ext cx="4013200" cy="3276600"/>
          </a:xfrm>
          <a:prstGeom prst="rect">
            <a:avLst/>
          </a:prstGeom>
          <a:ln>
            <a:noFill/>
          </a:ln>
          <a:effectLst>
            <a:outerShdw blurRad="292100" dist="139700" dir="2700000" algn="tl" rotWithShape="0">
              <a:srgbClr val="333333">
                <a:alpha val="65000"/>
              </a:srgbClr>
            </a:outerShdw>
          </a:effectLst>
        </p:spPr>
      </p:pic>
      <p:pic>
        <p:nvPicPr>
          <p:cNvPr id="10" name="Picture 9" descr="A screenshot of a computer program&#10;&#10;Description automatically generated with low confidence">
            <a:extLst>
              <a:ext uri="{FF2B5EF4-FFF2-40B4-BE49-F238E27FC236}">
                <a16:creationId xmlns:a16="http://schemas.microsoft.com/office/drawing/2014/main" id="{5AC46A2B-BAB0-408D-02F5-E617FF52AC47}"/>
              </a:ext>
            </a:extLst>
          </p:cNvPr>
          <p:cNvPicPr>
            <a:picLocks noChangeAspect="1"/>
          </p:cNvPicPr>
          <p:nvPr/>
        </p:nvPicPr>
        <p:blipFill>
          <a:blip r:embed="rId4"/>
          <a:stretch>
            <a:fillRect/>
          </a:stretch>
        </p:blipFill>
        <p:spPr>
          <a:xfrm>
            <a:off x="4572000" y="2142671"/>
            <a:ext cx="4438650" cy="3225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1150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79FE47-71B2-3E12-5F4C-EFAA7C7B11A7}"/>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55F03AA3-5C82-3A18-3C9F-E8862EECDA40}"/>
              </a:ext>
            </a:extLst>
          </p:cNvPr>
          <p:cNvSpPr>
            <a:spLocks noGrp="1"/>
          </p:cNvSpPr>
          <p:nvPr>
            <p:ph type="title"/>
          </p:nvPr>
        </p:nvSpPr>
        <p:spPr/>
        <p:txBody>
          <a:bodyPr/>
          <a:lstStyle/>
          <a:p>
            <a:r>
              <a:rPr lang="en-US"/>
              <a:t>MỤC LỤC</a:t>
            </a:r>
          </a:p>
        </p:txBody>
      </p:sp>
      <p:graphicFrame>
        <p:nvGraphicFramePr>
          <p:cNvPr id="8" name="Content Placeholder 3">
            <a:extLst>
              <a:ext uri="{FF2B5EF4-FFF2-40B4-BE49-F238E27FC236}">
                <a16:creationId xmlns:a16="http://schemas.microsoft.com/office/drawing/2014/main" id="{EE0C4AC3-CBB4-658E-7A59-366A2AA436BB}"/>
              </a:ext>
            </a:extLst>
          </p:cNvPr>
          <p:cNvGraphicFramePr>
            <a:graphicFrameLocks noGrp="1"/>
          </p:cNvGraphicFramePr>
          <p:nvPr>
            <p:ph sz="quarter" idx="13"/>
          </p:nvPr>
        </p:nvGraphicFramePr>
        <p:xfrm>
          <a:off x="235077" y="841247"/>
          <a:ext cx="8674100" cy="53033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8969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CB54DC-C01C-A551-FD87-76AC065840BF}"/>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5" name="Title 2">
            <a:extLst>
              <a:ext uri="{FF2B5EF4-FFF2-40B4-BE49-F238E27FC236}">
                <a16:creationId xmlns:a16="http://schemas.microsoft.com/office/drawing/2014/main" id="{F559DBBF-DEC8-551D-8D14-B879F8CD0B03}"/>
              </a:ext>
            </a:extLst>
          </p:cNvPr>
          <p:cNvSpPr>
            <a:spLocks noGrp="1"/>
          </p:cNvSpPr>
          <p:nvPr>
            <p:ph type="title"/>
          </p:nvPr>
        </p:nvSpPr>
        <p:spPr>
          <a:xfrm>
            <a:off x="234950" y="79375"/>
            <a:ext cx="8674100" cy="450850"/>
          </a:xfrm>
        </p:spPr>
        <p:txBody>
          <a:bodyPr/>
          <a:lstStyle/>
          <a:p>
            <a:r>
              <a:rPr lang="vi-VN" dirty="0"/>
              <a:t>CHƯƠNG 4. THIẾT KẾ PHẦN MỀM</a:t>
            </a:r>
            <a:endParaRPr lang="en-US" dirty="0"/>
          </a:p>
        </p:txBody>
      </p:sp>
      <p:sp>
        <p:nvSpPr>
          <p:cNvPr id="6" name="Content Placeholder 3">
            <a:extLst>
              <a:ext uri="{FF2B5EF4-FFF2-40B4-BE49-F238E27FC236}">
                <a16:creationId xmlns:a16="http://schemas.microsoft.com/office/drawing/2014/main" id="{89F85000-56F6-EB7B-EBDF-2E52246C09D4}"/>
              </a:ext>
            </a:extLst>
          </p:cNvPr>
          <p:cNvSpPr>
            <a:spLocks noGrp="1"/>
          </p:cNvSpPr>
          <p:nvPr>
            <p:ph sz="quarter" idx="13"/>
          </p:nvPr>
        </p:nvSpPr>
        <p:spPr>
          <a:xfrm>
            <a:off x="235077" y="841247"/>
            <a:ext cx="8674100" cy="5303393"/>
          </a:xfrm>
        </p:spPr>
        <p:txBody>
          <a:bodyPr/>
          <a:lstStyle/>
          <a:p>
            <a:pPr marL="0" indent="0">
              <a:buNone/>
            </a:pPr>
            <a:r>
              <a:rPr lang="vi-VN"/>
              <a:t>4.</a:t>
            </a:r>
            <a:r>
              <a:rPr lang="en-US"/>
              <a:t>3</a:t>
            </a:r>
            <a:r>
              <a:rPr lang="vi-VN"/>
              <a:t> </a:t>
            </a:r>
            <a:r>
              <a:rPr lang="en-US"/>
              <a:t>Xây dựng hệ điều hành thời gian thực</a:t>
            </a:r>
          </a:p>
          <a:p>
            <a:pPr marL="0" indent="0">
              <a:buNone/>
            </a:pPr>
            <a:endParaRPr lang="en-US" dirty="0"/>
          </a:p>
        </p:txBody>
      </p:sp>
      <p:pic>
        <p:nvPicPr>
          <p:cNvPr id="9" name="Picture 8">
            <a:extLst>
              <a:ext uri="{FF2B5EF4-FFF2-40B4-BE49-F238E27FC236}">
                <a16:creationId xmlns:a16="http://schemas.microsoft.com/office/drawing/2014/main" id="{5300C9EA-FFFE-BAED-1B67-22F972B302A0}"/>
              </a:ext>
            </a:extLst>
          </p:cNvPr>
          <p:cNvPicPr>
            <a:picLocks noChangeAspect="1"/>
          </p:cNvPicPr>
          <p:nvPr/>
        </p:nvPicPr>
        <p:blipFill>
          <a:blip r:embed="rId2"/>
          <a:stretch>
            <a:fillRect/>
          </a:stretch>
        </p:blipFill>
        <p:spPr>
          <a:xfrm>
            <a:off x="1185862" y="1360426"/>
            <a:ext cx="6772275" cy="4381500"/>
          </a:xfrm>
          <a:prstGeom prst="rect">
            <a:avLst/>
          </a:prstGeom>
        </p:spPr>
      </p:pic>
      <p:sp>
        <p:nvSpPr>
          <p:cNvPr id="10" name="TextBox 9">
            <a:extLst>
              <a:ext uri="{FF2B5EF4-FFF2-40B4-BE49-F238E27FC236}">
                <a16:creationId xmlns:a16="http://schemas.microsoft.com/office/drawing/2014/main" id="{454E1B5F-695D-07D2-EB27-C948D2BD4218}"/>
              </a:ext>
            </a:extLst>
          </p:cNvPr>
          <p:cNvSpPr txBox="1"/>
          <p:nvPr/>
        </p:nvSpPr>
        <p:spPr>
          <a:xfrm>
            <a:off x="2894202" y="5816683"/>
            <a:ext cx="3669594" cy="307777"/>
          </a:xfrm>
          <a:prstGeom prst="rect">
            <a:avLst/>
          </a:prstGeom>
          <a:noFill/>
        </p:spPr>
        <p:txBody>
          <a:bodyPr wrap="none" rtlCol="0">
            <a:spAutoFit/>
          </a:bodyPr>
          <a:lstStyle/>
          <a:p>
            <a:r>
              <a:rPr lang="en-US" sz="1400" i="1">
                <a:latin typeface="Lato" panose="020F0502020204030203" pitchFamily="34" charset="0"/>
                <a:ea typeface="Lato" panose="020F0502020204030203" pitchFamily="34" charset="0"/>
                <a:cs typeface="Lato" panose="020F0502020204030203" pitchFamily="34" charset="0"/>
              </a:rPr>
              <a:t>Quy trình phát triển ứng dụng cho Esp8266 </a:t>
            </a:r>
          </a:p>
        </p:txBody>
      </p:sp>
    </p:spTree>
    <p:extLst>
      <p:ext uri="{BB962C8B-B14F-4D97-AF65-F5344CB8AC3E}">
        <p14:creationId xmlns:p14="http://schemas.microsoft.com/office/powerpoint/2010/main" val="292812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D95C1A-52CB-B4B2-DB8C-38E37BA5064A}"/>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5" name="Title 2">
            <a:extLst>
              <a:ext uri="{FF2B5EF4-FFF2-40B4-BE49-F238E27FC236}">
                <a16:creationId xmlns:a16="http://schemas.microsoft.com/office/drawing/2014/main" id="{8ADD4ACC-9372-24F1-8CD3-FD6765DE7E74}"/>
              </a:ext>
            </a:extLst>
          </p:cNvPr>
          <p:cNvSpPr txBox="1">
            <a:spLocks/>
          </p:cNvSpPr>
          <p:nvPr/>
        </p:nvSpPr>
        <p:spPr>
          <a:xfrm>
            <a:off x="234950" y="79375"/>
            <a:ext cx="8674100" cy="450850"/>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a:t>CHƯƠNG 4. THIẾT KẾ PHẦN MỀM</a:t>
            </a:r>
            <a:endParaRPr lang="en-US" dirty="0"/>
          </a:p>
        </p:txBody>
      </p:sp>
      <p:sp>
        <p:nvSpPr>
          <p:cNvPr id="6" name="Content Placeholder 3">
            <a:extLst>
              <a:ext uri="{FF2B5EF4-FFF2-40B4-BE49-F238E27FC236}">
                <a16:creationId xmlns:a16="http://schemas.microsoft.com/office/drawing/2014/main" id="{E586E387-917C-DCD6-14E4-6F05D362F53F}"/>
              </a:ext>
            </a:extLst>
          </p:cNvPr>
          <p:cNvSpPr txBox="1">
            <a:spLocks/>
          </p:cNvSpPr>
          <p:nvPr/>
        </p:nvSpPr>
        <p:spPr>
          <a:xfrm>
            <a:off x="387477" y="993647"/>
            <a:ext cx="8674100" cy="5303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a:t>4.</a:t>
            </a:r>
            <a:r>
              <a:rPr lang="en-US"/>
              <a:t>3</a:t>
            </a:r>
            <a:r>
              <a:rPr lang="vi-VN"/>
              <a:t> </a:t>
            </a:r>
            <a:r>
              <a:rPr lang="en-US"/>
              <a:t>Xây dựng hệ điều hành thời gian thực RTOS</a:t>
            </a:r>
          </a:p>
          <a:p>
            <a:pPr marL="0" indent="0">
              <a:buFont typeface="Arial" panose="020B0604020202020204" pitchFamily="34" charset="0"/>
              <a:buNone/>
            </a:pPr>
            <a:r>
              <a:rPr lang="en-US"/>
              <a:t>Toolchain: MSYS2</a:t>
            </a:r>
          </a:p>
          <a:p>
            <a:pPr marL="0" indent="0">
              <a:buFont typeface="Arial" panose="020B0604020202020204" pitchFamily="34" charset="0"/>
              <a:buNone/>
            </a:pPr>
            <a:endParaRPr lang="en-US"/>
          </a:p>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ACF496EA-E398-5531-BC60-C9C07265096A}"/>
              </a:ext>
            </a:extLst>
          </p:cNvPr>
          <p:cNvPicPr>
            <a:picLocks noChangeAspect="1"/>
          </p:cNvPicPr>
          <p:nvPr/>
        </p:nvPicPr>
        <p:blipFill>
          <a:blip r:embed="rId2"/>
          <a:stretch>
            <a:fillRect/>
          </a:stretch>
        </p:blipFill>
        <p:spPr>
          <a:xfrm>
            <a:off x="1307662" y="2024996"/>
            <a:ext cx="5896882" cy="905223"/>
          </a:xfrm>
          <a:prstGeom prst="rect">
            <a:avLst/>
          </a:prstGeom>
        </p:spPr>
      </p:pic>
      <p:pic>
        <p:nvPicPr>
          <p:cNvPr id="10" name="Picture 9">
            <a:extLst>
              <a:ext uri="{FF2B5EF4-FFF2-40B4-BE49-F238E27FC236}">
                <a16:creationId xmlns:a16="http://schemas.microsoft.com/office/drawing/2014/main" id="{E7C0AF26-04D4-8118-0809-F030564FECC9}"/>
              </a:ext>
            </a:extLst>
          </p:cNvPr>
          <p:cNvPicPr>
            <a:picLocks noChangeAspect="1"/>
          </p:cNvPicPr>
          <p:nvPr/>
        </p:nvPicPr>
        <p:blipFill>
          <a:blip r:embed="rId3"/>
          <a:stretch>
            <a:fillRect/>
          </a:stretch>
        </p:blipFill>
        <p:spPr>
          <a:xfrm>
            <a:off x="2128184" y="3067762"/>
            <a:ext cx="4255838" cy="2719620"/>
          </a:xfrm>
          <a:prstGeom prst="rect">
            <a:avLst/>
          </a:prstGeom>
        </p:spPr>
      </p:pic>
      <p:sp>
        <p:nvSpPr>
          <p:cNvPr id="11" name="TextBox 10">
            <a:extLst>
              <a:ext uri="{FF2B5EF4-FFF2-40B4-BE49-F238E27FC236}">
                <a16:creationId xmlns:a16="http://schemas.microsoft.com/office/drawing/2014/main" id="{7A1270A8-D884-0B66-A133-AFF246BECBA9}"/>
              </a:ext>
            </a:extLst>
          </p:cNvPr>
          <p:cNvSpPr txBox="1"/>
          <p:nvPr/>
        </p:nvSpPr>
        <p:spPr>
          <a:xfrm>
            <a:off x="2636877" y="5866382"/>
            <a:ext cx="3010761" cy="338554"/>
          </a:xfrm>
          <a:prstGeom prst="rect">
            <a:avLst/>
          </a:prstGeom>
          <a:noFill/>
        </p:spPr>
        <p:txBody>
          <a:bodyPr wrap="none" rtlCol="0">
            <a:spAutoFit/>
          </a:bodyPr>
          <a:lstStyle/>
          <a:p>
            <a:r>
              <a:rPr lang="en-US" sz="1600" i="1">
                <a:latin typeface="Lato" panose="020F0502020204030203" pitchFamily="34" charset="0"/>
                <a:ea typeface="Lato" panose="020F0502020204030203" pitchFamily="34" charset="0"/>
                <a:cs typeface="Lato" panose="020F0502020204030203" pitchFamily="34" charset="0"/>
              </a:rPr>
              <a:t>Giao diện terminal của toolchain</a:t>
            </a:r>
          </a:p>
        </p:txBody>
      </p:sp>
    </p:spTree>
    <p:extLst>
      <p:ext uri="{BB962C8B-B14F-4D97-AF65-F5344CB8AC3E}">
        <p14:creationId xmlns:p14="http://schemas.microsoft.com/office/powerpoint/2010/main" val="4101212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DCDB8F-95B3-193B-282A-7782A7158C0B}"/>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5" name="Title 2">
            <a:extLst>
              <a:ext uri="{FF2B5EF4-FFF2-40B4-BE49-F238E27FC236}">
                <a16:creationId xmlns:a16="http://schemas.microsoft.com/office/drawing/2014/main" id="{5E06F29B-D3B7-8E26-03E4-A12D0D066CEE}"/>
              </a:ext>
            </a:extLst>
          </p:cNvPr>
          <p:cNvSpPr txBox="1">
            <a:spLocks/>
          </p:cNvSpPr>
          <p:nvPr/>
        </p:nvSpPr>
        <p:spPr>
          <a:xfrm>
            <a:off x="234950" y="79375"/>
            <a:ext cx="8674100" cy="450850"/>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a:t>CHƯƠNG 4. THIẾT KẾ PHẦN MỀM</a:t>
            </a:r>
            <a:endParaRPr lang="en-US" dirty="0"/>
          </a:p>
        </p:txBody>
      </p:sp>
      <p:sp>
        <p:nvSpPr>
          <p:cNvPr id="6" name="Content Placeholder 3">
            <a:extLst>
              <a:ext uri="{FF2B5EF4-FFF2-40B4-BE49-F238E27FC236}">
                <a16:creationId xmlns:a16="http://schemas.microsoft.com/office/drawing/2014/main" id="{6FBF66D6-1716-42C6-0522-F08BB7253534}"/>
              </a:ext>
            </a:extLst>
          </p:cNvPr>
          <p:cNvSpPr txBox="1">
            <a:spLocks/>
          </p:cNvSpPr>
          <p:nvPr/>
        </p:nvSpPr>
        <p:spPr>
          <a:xfrm>
            <a:off x="379088" y="899479"/>
            <a:ext cx="8674100" cy="5303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a:t>4.</a:t>
            </a:r>
            <a:r>
              <a:rPr lang="en-US"/>
              <a:t>3</a:t>
            </a:r>
            <a:r>
              <a:rPr lang="vi-VN"/>
              <a:t> </a:t>
            </a:r>
            <a:r>
              <a:rPr lang="en-US"/>
              <a:t>Xây dựng hệ điều hành thời gian thực</a:t>
            </a:r>
          </a:p>
          <a:p>
            <a:pPr marL="0" indent="0">
              <a:buFont typeface="Arial" panose="020B0604020202020204" pitchFamily="34" charset="0"/>
              <a:buNone/>
            </a:pPr>
            <a:endParaRPr lang="en-US" dirty="0"/>
          </a:p>
        </p:txBody>
      </p:sp>
      <p:sp>
        <p:nvSpPr>
          <p:cNvPr id="7" name="TextBox 6">
            <a:extLst>
              <a:ext uri="{FF2B5EF4-FFF2-40B4-BE49-F238E27FC236}">
                <a16:creationId xmlns:a16="http://schemas.microsoft.com/office/drawing/2014/main" id="{C4B5E22A-7D0A-05CB-0703-3FD1106E2C36}"/>
              </a:ext>
            </a:extLst>
          </p:cNvPr>
          <p:cNvSpPr txBox="1"/>
          <p:nvPr/>
        </p:nvSpPr>
        <p:spPr>
          <a:xfrm>
            <a:off x="721453" y="1510018"/>
            <a:ext cx="6737742" cy="461665"/>
          </a:xfrm>
          <a:prstGeom prst="rect">
            <a:avLst/>
          </a:prstGeom>
          <a:noFill/>
        </p:spPr>
        <p:txBody>
          <a:bodyPr wrap="none" rtlCol="0">
            <a:spAutoFit/>
          </a:bodyPr>
          <a:lstStyle/>
          <a:p>
            <a:r>
              <a:rPr lang="en-US" sz="2400">
                <a:latin typeface="Lato" panose="020F0502020204030203" pitchFamily="34" charset="0"/>
                <a:ea typeface="Lato" panose="020F0502020204030203" pitchFamily="34" charset="0"/>
                <a:cs typeface="Lato" panose="020F0502020204030203" pitchFamily="34" charset="0"/>
              </a:rPr>
              <a:t>Trình biên dịch code cho ESP8266: xtensa-lx106</a:t>
            </a:r>
          </a:p>
        </p:txBody>
      </p:sp>
      <p:pic>
        <p:nvPicPr>
          <p:cNvPr id="9" name="Picture 8">
            <a:extLst>
              <a:ext uri="{FF2B5EF4-FFF2-40B4-BE49-F238E27FC236}">
                <a16:creationId xmlns:a16="http://schemas.microsoft.com/office/drawing/2014/main" id="{F443EB51-A7BC-2DAE-498C-516F1A9DF9A1}"/>
              </a:ext>
            </a:extLst>
          </p:cNvPr>
          <p:cNvPicPr>
            <a:picLocks noChangeAspect="1"/>
          </p:cNvPicPr>
          <p:nvPr/>
        </p:nvPicPr>
        <p:blipFill>
          <a:blip r:embed="rId2"/>
          <a:stretch>
            <a:fillRect/>
          </a:stretch>
        </p:blipFill>
        <p:spPr>
          <a:xfrm>
            <a:off x="1290637" y="2238118"/>
            <a:ext cx="6562725" cy="3390900"/>
          </a:xfrm>
          <a:prstGeom prst="rect">
            <a:avLst/>
          </a:prstGeom>
        </p:spPr>
      </p:pic>
      <p:sp>
        <p:nvSpPr>
          <p:cNvPr id="11" name="Arrow: Right 10">
            <a:extLst>
              <a:ext uri="{FF2B5EF4-FFF2-40B4-BE49-F238E27FC236}">
                <a16:creationId xmlns:a16="http://schemas.microsoft.com/office/drawing/2014/main" id="{9A74CFB6-3CEF-05CD-75DE-5F323EB0B328}"/>
              </a:ext>
            </a:extLst>
          </p:cNvPr>
          <p:cNvSpPr/>
          <p:nvPr/>
        </p:nvSpPr>
        <p:spPr>
          <a:xfrm rot="10800000">
            <a:off x="3808601" y="5146646"/>
            <a:ext cx="570451" cy="34394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318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03E959-4DDA-0604-63C8-C12FAA822712}"/>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5" name="Title 2">
            <a:extLst>
              <a:ext uri="{FF2B5EF4-FFF2-40B4-BE49-F238E27FC236}">
                <a16:creationId xmlns:a16="http://schemas.microsoft.com/office/drawing/2014/main" id="{41DF4C08-AC82-B039-2717-5F465DDECD21}"/>
              </a:ext>
            </a:extLst>
          </p:cNvPr>
          <p:cNvSpPr txBox="1">
            <a:spLocks/>
          </p:cNvSpPr>
          <p:nvPr/>
        </p:nvSpPr>
        <p:spPr>
          <a:xfrm>
            <a:off x="234950" y="79375"/>
            <a:ext cx="8674100" cy="450850"/>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a:t>CHƯƠNG 4. THIẾT KẾ PHẦN MỀM</a:t>
            </a:r>
            <a:endParaRPr lang="en-US" dirty="0"/>
          </a:p>
        </p:txBody>
      </p:sp>
      <p:sp>
        <p:nvSpPr>
          <p:cNvPr id="6" name="Content Placeholder 3">
            <a:extLst>
              <a:ext uri="{FF2B5EF4-FFF2-40B4-BE49-F238E27FC236}">
                <a16:creationId xmlns:a16="http://schemas.microsoft.com/office/drawing/2014/main" id="{6963A9BE-E934-F196-D0F6-1B29C7B56F79}"/>
              </a:ext>
            </a:extLst>
          </p:cNvPr>
          <p:cNvSpPr txBox="1">
            <a:spLocks/>
          </p:cNvSpPr>
          <p:nvPr/>
        </p:nvSpPr>
        <p:spPr>
          <a:xfrm>
            <a:off x="234950" y="993647"/>
            <a:ext cx="9085219" cy="5303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a:t>4.</a:t>
            </a:r>
            <a:r>
              <a:rPr lang="en-US"/>
              <a:t>3</a:t>
            </a:r>
            <a:r>
              <a:rPr lang="vi-VN"/>
              <a:t> </a:t>
            </a:r>
            <a:r>
              <a:rPr lang="en-US"/>
              <a:t>Xây dựng hệ điều hành thời gian thực</a:t>
            </a:r>
          </a:p>
          <a:p>
            <a:pPr marL="0" indent="0">
              <a:buFont typeface="Arial" panose="020B0604020202020204" pitchFamily="34" charset="0"/>
              <a:buNone/>
            </a:pPr>
            <a:r>
              <a:rPr lang="en-US"/>
              <a:t>	Cài đặt các thư viện, API cho ESP8266:</a:t>
            </a:r>
            <a:endParaRPr lang="en-US" i="0">
              <a:effectLst/>
              <a:latin typeface="Lato" panose="020F0502020204030203" pitchFamily="34" charset="0"/>
            </a:endParaRPr>
          </a:p>
          <a:p>
            <a:pPr marL="0" indent="0">
              <a:buFont typeface="Arial" panose="020B0604020202020204" pitchFamily="34" charset="0"/>
              <a:buNone/>
            </a:pPr>
            <a:endParaRPr lang="en-US" dirty="0"/>
          </a:p>
        </p:txBody>
      </p:sp>
      <p:pic>
        <p:nvPicPr>
          <p:cNvPr id="10" name="Picture 9">
            <a:extLst>
              <a:ext uri="{FF2B5EF4-FFF2-40B4-BE49-F238E27FC236}">
                <a16:creationId xmlns:a16="http://schemas.microsoft.com/office/drawing/2014/main" id="{E3D8FDDD-3B81-6D3B-E183-CE3392EAA3EE}"/>
              </a:ext>
            </a:extLst>
          </p:cNvPr>
          <p:cNvPicPr>
            <a:picLocks noChangeAspect="1"/>
          </p:cNvPicPr>
          <p:nvPr/>
        </p:nvPicPr>
        <p:blipFill>
          <a:blip r:embed="rId2"/>
          <a:stretch>
            <a:fillRect/>
          </a:stretch>
        </p:blipFill>
        <p:spPr>
          <a:xfrm>
            <a:off x="409575" y="2369523"/>
            <a:ext cx="8324850" cy="2905125"/>
          </a:xfrm>
          <a:prstGeom prst="rect">
            <a:avLst/>
          </a:prstGeom>
        </p:spPr>
      </p:pic>
      <p:sp>
        <p:nvSpPr>
          <p:cNvPr id="11" name="TextBox 10">
            <a:extLst>
              <a:ext uri="{FF2B5EF4-FFF2-40B4-BE49-F238E27FC236}">
                <a16:creationId xmlns:a16="http://schemas.microsoft.com/office/drawing/2014/main" id="{2C21802C-4009-D33E-2B72-A899A315A73F}"/>
              </a:ext>
            </a:extLst>
          </p:cNvPr>
          <p:cNvSpPr txBox="1"/>
          <p:nvPr/>
        </p:nvSpPr>
        <p:spPr>
          <a:xfrm>
            <a:off x="3624044" y="5368738"/>
            <a:ext cx="1563248" cy="369332"/>
          </a:xfrm>
          <a:prstGeom prst="rect">
            <a:avLst/>
          </a:prstGeom>
          <a:noFill/>
        </p:spPr>
        <p:txBody>
          <a:bodyPr wrap="none" rtlCol="0">
            <a:spAutoFit/>
          </a:bodyPr>
          <a:lstStyle/>
          <a:p>
            <a:r>
              <a:rPr lang="en-US" i="1">
                <a:latin typeface="Lato" panose="020F0502020204030203" pitchFamily="34" charset="0"/>
                <a:ea typeface="Lato" panose="020F0502020204030203" pitchFamily="34" charset="0"/>
                <a:cs typeface="Lato" panose="020F0502020204030203" pitchFamily="34" charset="0"/>
              </a:rPr>
              <a:t>esp-open-sdk</a:t>
            </a:r>
          </a:p>
        </p:txBody>
      </p:sp>
    </p:spTree>
    <p:extLst>
      <p:ext uri="{BB962C8B-B14F-4D97-AF65-F5344CB8AC3E}">
        <p14:creationId xmlns:p14="http://schemas.microsoft.com/office/powerpoint/2010/main" val="256329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03E959-4DDA-0604-63C8-C12FAA822712}"/>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5" name="Title 2">
            <a:extLst>
              <a:ext uri="{FF2B5EF4-FFF2-40B4-BE49-F238E27FC236}">
                <a16:creationId xmlns:a16="http://schemas.microsoft.com/office/drawing/2014/main" id="{41DF4C08-AC82-B039-2717-5F465DDECD21}"/>
              </a:ext>
            </a:extLst>
          </p:cNvPr>
          <p:cNvSpPr txBox="1">
            <a:spLocks/>
          </p:cNvSpPr>
          <p:nvPr/>
        </p:nvSpPr>
        <p:spPr>
          <a:xfrm>
            <a:off x="234950" y="79375"/>
            <a:ext cx="8674100" cy="450850"/>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a:t>CHƯƠNG 4. THIẾT KẾ PHẦN MỀM</a:t>
            </a:r>
            <a:endParaRPr lang="en-US" dirty="0"/>
          </a:p>
        </p:txBody>
      </p:sp>
      <p:sp>
        <p:nvSpPr>
          <p:cNvPr id="6" name="Content Placeholder 3">
            <a:extLst>
              <a:ext uri="{FF2B5EF4-FFF2-40B4-BE49-F238E27FC236}">
                <a16:creationId xmlns:a16="http://schemas.microsoft.com/office/drawing/2014/main" id="{6963A9BE-E934-F196-D0F6-1B29C7B56F79}"/>
              </a:ext>
            </a:extLst>
          </p:cNvPr>
          <p:cNvSpPr txBox="1">
            <a:spLocks/>
          </p:cNvSpPr>
          <p:nvPr/>
        </p:nvSpPr>
        <p:spPr>
          <a:xfrm>
            <a:off x="234950" y="993647"/>
            <a:ext cx="9085219" cy="5303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a:t>4.</a:t>
            </a:r>
            <a:r>
              <a:rPr lang="en-US"/>
              <a:t>3</a:t>
            </a:r>
            <a:r>
              <a:rPr lang="vi-VN"/>
              <a:t> </a:t>
            </a:r>
            <a:r>
              <a:rPr lang="en-US"/>
              <a:t>Xây dựng hệ điều hành thời gian thực</a:t>
            </a:r>
          </a:p>
          <a:p>
            <a:pPr marL="0" indent="0">
              <a:buFont typeface="Arial" panose="020B0604020202020204" pitchFamily="34" charset="0"/>
              <a:buNone/>
            </a:pPr>
            <a:r>
              <a:rPr lang="en-US"/>
              <a:t>	Cài đặt các thư viện, API cho ESP8266:</a:t>
            </a:r>
            <a:endParaRPr lang="en-US" i="0">
              <a:effectLst/>
              <a:latin typeface="Lato" panose="020F0502020204030203" pitchFamily="34" charset="0"/>
            </a:endParaRPr>
          </a:p>
          <a:p>
            <a:pPr marL="0" indent="0">
              <a:buFont typeface="Arial" panose="020B0604020202020204" pitchFamily="34" charset="0"/>
              <a:buNone/>
            </a:pPr>
            <a:endParaRPr lang="en-US" dirty="0"/>
          </a:p>
        </p:txBody>
      </p:sp>
      <p:sp>
        <p:nvSpPr>
          <p:cNvPr id="11" name="TextBox 10">
            <a:extLst>
              <a:ext uri="{FF2B5EF4-FFF2-40B4-BE49-F238E27FC236}">
                <a16:creationId xmlns:a16="http://schemas.microsoft.com/office/drawing/2014/main" id="{2C21802C-4009-D33E-2B72-A899A315A73F}"/>
              </a:ext>
            </a:extLst>
          </p:cNvPr>
          <p:cNvSpPr txBox="1"/>
          <p:nvPr/>
        </p:nvSpPr>
        <p:spPr>
          <a:xfrm>
            <a:off x="3624044" y="5368738"/>
            <a:ext cx="1582484" cy="369332"/>
          </a:xfrm>
          <a:prstGeom prst="rect">
            <a:avLst/>
          </a:prstGeom>
          <a:noFill/>
        </p:spPr>
        <p:txBody>
          <a:bodyPr wrap="none" rtlCol="0">
            <a:spAutoFit/>
          </a:bodyPr>
          <a:lstStyle/>
          <a:p>
            <a:r>
              <a:rPr lang="en-US" i="1">
                <a:latin typeface="Lato" panose="020F0502020204030203" pitchFamily="34" charset="0"/>
                <a:ea typeface="Lato" panose="020F0502020204030203" pitchFamily="34" charset="0"/>
                <a:cs typeface="Lato" panose="020F0502020204030203" pitchFamily="34" charset="0"/>
              </a:rPr>
              <a:t>esp-open-rtos</a:t>
            </a:r>
          </a:p>
        </p:txBody>
      </p:sp>
      <p:pic>
        <p:nvPicPr>
          <p:cNvPr id="4" name="Picture 3">
            <a:extLst>
              <a:ext uri="{FF2B5EF4-FFF2-40B4-BE49-F238E27FC236}">
                <a16:creationId xmlns:a16="http://schemas.microsoft.com/office/drawing/2014/main" id="{9F37614E-5185-99F5-6363-C9AB759ECAB0}"/>
              </a:ext>
            </a:extLst>
          </p:cNvPr>
          <p:cNvPicPr>
            <a:picLocks noChangeAspect="1"/>
          </p:cNvPicPr>
          <p:nvPr/>
        </p:nvPicPr>
        <p:blipFill>
          <a:blip r:embed="rId2"/>
          <a:stretch>
            <a:fillRect/>
          </a:stretch>
        </p:blipFill>
        <p:spPr>
          <a:xfrm>
            <a:off x="390525" y="2788033"/>
            <a:ext cx="8362950" cy="1628775"/>
          </a:xfrm>
          <a:prstGeom prst="rect">
            <a:avLst/>
          </a:prstGeom>
        </p:spPr>
      </p:pic>
    </p:spTree>
    <p:extLst>
      <p:ext uri="{BB962C8B-B14F-4D97-AF65-F5344CB8AC3E}">
        <p14:creationId xmlns:p14="http://schemas.microsoft.com/office/powerpoint/2010/main" val="2923529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03E959-4DDA-0604-63C8-C12FAA822712}"/>
              </a:ext>
            </a:extLst>
          </p:cNvPr>
          <p:cNvSpPr>
            <a:spLocks noGrp="1"/>
          </p:cNvSpPr>
          <p:nvPr>
            <p:ph type="sldNum" sz="quarter" idx="12"/>
          </p:nvPr>
        </p:nvSpPr>
        <p:spPr/>
        <p:txBody>
          <a:bodyPr/>
          <a:lstStyle/>
          <a:p>
            <a:fld id="{9EA0BE3B-158A-4EDF-80DC-E394A0D1600F}" type="slidenum">
              <a:rPr lang="en-US" smtClean="0"/>
              <a:pPr/>
              <a:t>35</a:t>
            </a:fld>
            <a:endParaRPr lang="en-US" dirty="0"/>
          </a:p>
        </p:txBody>
      </p:sp>
      <p:sp>
        <p:nvSpPr>
          <p:cNvPr id="5" name="Title 2">
            <a:extLst>
              <a:ext uri="{FF2B5EF4-FFF2-40B4-BE49-F238E27FC236}">
                <a16:creationId xmlns:a16="http://schemas.microsoft.com/office/drawing/2014/main" id="{41DF4C08-AC82-B039-2717-5F465DDECD21}"/>
              </a:ext>
            </a:extLst>
          </p:cNvPr>
          <p:cNvSpPr txBox="1">
            <a:spLocks/>
          </p:cNvSpPr>
          <p:nvPr/>
        </p:nvSpPr>
        <p:spPr>
          <a:xfrm>
            <a:off x="234950" y="79375"/>
            <a:ext cx="8674100" cy="450850"/>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a:t>CHƯƠNG 4. THIẾT KẾ PHẦN MỀM</a:t>
            </a:r>
            <a:endParaRPr lang="en-US" dirty="0"/>
          </a:p>
        </p:txBody>
      </p:sp>
      <p:sp>
        <p:nvSpPr>
          <p:cNvPr id="6" name="Content Placeholder 3">
            <a:extLst>
              <a:ext uri="{FF2B5EF4-FFF2-40B4-BE49-F238E27FC236}">
                <a16:creationId xmlns:a16="http://schemas.microsoft.com/office/drawing/2014/main" id="{6963A9BE-E934-F196-D0F6-1B29C7B56F79}"/>
              </a:ext>
            </a:extLst>
          </p:cNvPr>
          <p:cNvSpPr txBox="1">
            <a:spLocks/>
          </p:cNvSpPr>
          <p:nvPr/>
        </p:nvSpPr>
        <p:spPr>
          <a:xfrm>
            <a:off x="234950" y="993647"/>
            <a:ext cx="9085219" cy="5303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a:t>4.</a:t>
            </a:r>
            <a:r>
              <a:rPr lang="en-US"/>
              <a:t>3</a:t>
            </a:r>
            <a:r>
              <a:rPr lang="vi-VN"/>
              <a:t> </a:t>
            </a:r>
            <a:r>
              <a:rPr lang="en-US"/>
              <a:t>Xây dựng hệ điều hành thời gian thực</a:t>
            </a:r>
          </a:p>
          <a:p>
            <a:pPr marL="0" indent="0">
              <a:buFont typeface="Arial" panose="020B0604020202020204" pitchFamily="34" charset="0"/>
              <a:buNone/>
            </a:pPr>
            <a:r>
              <a:rPr lang="en-US"/>
              <a:t>	Cài đặt các thư viện, API cho ESP8266:</a:t>
            </a:r>
            <a:endParaRPr lang="en-US" i="0">
              <a:effectLst/>
              <a:latin typeface="Lato" panose="020F0502020204030203" pitchFamily="34" charset="0"/>
            </a:endParaRPr>
          </a:p>
          <a:p>
            <a:pPr marL="0" indent="0">
              <a:buFont typeface="Arial" panose="020B0604020202020204" pitchFamily="34" charset="0"/>
              <a:buNone/>
            </a:pPr>
            <a:endParaRPr lang="en-US" dirty="0"/>
          </a:p>
        </p:txBody>
      </p:sp>
      <p:sp>
        <p:nvSpPr>
          <p:cNvPr id="11" name="TextBox 10">
            <a:extLst>
              <a:ext uri="{FF2B5EF4-FFF2-40B4-BE49-F238E27FC236}">
                <a16:creationId xmlns:a16="http://schemas.microsoft.com/office/drawing/2014/main" id="{2C21802C-4009-D33E-2B72-A899A315A73F}"/>
              </a:ext>
            </a:extLst>
          </p:cNvPr>
          <p:cNvSpPr txBox="1"/>
          <p:nvPr/>
        </p:nvSpPr>
        <p:spPr>
          <a:xfrm>
            <a:off x="2933245" y="5360726"/>
            <a:ext cx="3130985" cy="369332"/>
          </a:xfrm>
          <a:prstGeom prst="rect">
            <a:avLst/>
          </a:prstGeom>
          <a:noFill/>
        </p:spPr>
        <p:txBody>
          <a:bodyPr wrap="none" rtlCol="0">
            <a:spAutoFit/>
          </a:bodyPr>
          <a:lstStyle/>
          <a:p>
            <a:r>
              <a:rPr lang="en-US" i="1">
                <a:latin typeface="Lato" panose="020F0502020204030203" pitchFamily="34" charset="0"/>
                <a:ea typeface="Lato" panose="020F0502020204030203" pitchFamily="34" charset="0"/>
                <a:cs typeface="Lato" panose="020F0502020204030203" pitchFamily="34" charset="0"/>
              </a:rPr>
              <a:t>Clone esp-open-sdk từ github</a:t>
            </a:r>
          </a:p>
        </p:txBody>
      </p:sp>
      <p:pic>
        <p:nvPicPr>
          <p:cNvPr id="4" name="Picture 3">
            <a:extLst>
              <a:ext uri="{FF2B5EF4-FFF2-40B4-BE49-F238E27FC236}">
                <a16:creationId xmlns:a16="http://schemas.microsoft.com/office/drawing/2014/main" id="{3DAA1D58-8A34-2593-06FE-A12FF45A9A4D}"/>
              </a:ext>
            </a:extLst>
          </p:cNvPr>
          <p:cNvPicPr>
            <a:picLocks noChangeAspect="1"/>
          </p:cNvPicPr>
          <p:nvPr/>
        </p:nvPicPr>
        <p:blipFill>
          <a:blip r:embed="rId2"/>
          <a:stretch>
            <a:fillRect/>
          </a:stretch>
        </p:blipFill>
        <p:spPr>
          <a:xfrm>
            <a:off x="2130093" y="2127610"/>
            <a:ext cx="4737290" cy="3035466"/>
          </a:xfrm>
          <a:prstGeom prst="rect">
            <a:avLst/>
          </a:prstGeom>
        </p:spPr>
      </p:pic>
    </p:spTree>
    <p:extLst>
      <p:ext uri="{BB962C8B-B14F-4D97-AF65-F5344CB8AC3E}">
        <p14:creationId xmlns:p14="http://schemas.microsoft.com/office/powerpoint/2010/main" val="440318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03E959-4DDA-0604-63C8-C12FAA822712}"/>
              </a:ext>
            </a:extLst>
          </p:cNvPr>
          <p:cNvSpPr>
            <a:spLocks noGrp="1"/>
          </p:cNvSpPr>
          <p:nvPr>
            <p:ph type="sldNum" sz="quarter" idx="12"/>
          </p:nvPr>
        </p:nvSpPr>
        <p:spPr/>
        <p:txBody>
          <a:bodyPr/>
          <a:lstStyle/>
          <a:p>
            <a:fld id="{9EA0BE3B-158A-4EDF-80DC-E394A0D1600F}" type="slidenum">
              <a:rPr lang="en-US" smtClean="0"/>
              <a:pPr/>
              <a:t>36</a:t>
            </a:fld>
            <a:endParaRPr lang="en-US" dirty="0"/>
          </a:p>
        </p:txBody>
      </p:sp>
      <p:sp>
        <p:nvSpPr>
          <p:cNvPr id="5" name="Title 2">
            <a:extLst>
              <a:ext uri="{FF2B5EF4-FFF2-40B4-BE49-F238E27FC236}">
                <a16:creationId xmlns:a16="http://schemas.microsoft.com/office/drawing/2014/main" id="{41DF4C08-AC82-B039-2717-5F465DDECD21}"/>
              </a:ext>
            </a:extLst>
          </p:cNvPr>
          <p:cNvSpPr txBox="1">
            <a:spLocks/>
          </p:cNvSpPr>
          <p:nvPr/>
        </p:nvSpPr>
        <p:spPr>
          <a:xfrm>
            <a:off x="234950" y="79375"/>
            <a:ext cx="8674100" cy="450850"/>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a:t>CHƯƠNG 4. THIẾT KẾ PHẦN MỀM</a:t>
            </a:r>
            <a:endParaRPr lang="en-US" dirty="0"/>
          </a:p>
        </p:txBody>
      </p:sp>
      <p:sp>
        <p:nvSpPr>
          <p:cNvPr id="6" name="Content Placeholder 3">
            <a:extLst>
              <a:ext uri="{FF2B5EF4-FFF2-40B4-BE49-F238E27FC236}">
                <a16:creationId xmlns:a16="http://schemas.microsoft.com/office/drawing/2014/main" id="{6963A9BE-E934-F196-D0F6-1B29C7B56F79}"/>
              </a:ext>
            </a:extLst>
          </p:cNvPr>
          <p:cNvSpPr txBox="1">
            <a:spLocks/>
          </p:cNvSpPr>
          <p:nvPr/>
        </p:nvSpPr>
        <p:spPr>
          <a:xfrm>
            <a:off x="234950" y="993647"/>
            <a:ext cx="9085219" cy="5303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a:t>4.</a:t>
            </a:r>
            <a:r>
              <a:rPr lang="en-US"/>
              <a:t>3</a:t>
            </a:r>
            <a:r>
              <a:rPr lang="vi-VN"/>
              <a:t> </a:t>
            </a:r>
            <a:r>
              <a:rPr lang="en-US"/>
              <a:t>Xây dựng hệ điều hành thời gian thực</a:t>
            </a:r>
          </a:p>
          <a:p>
            <a:pPr marL="0" indent="0">
              <a:buFont typeface="Arial" panose="020B0604020202020204" pitchFamily="34" charset="0"/>
              <a:buNone/>
            </a:pPr>
            <a:r>
              <a:rPr lang="en-US"/>
              <a:t>	Cài đặt các thư viện, API cho ESP8266:</a:t>
            </a:r>
            <a:endParaRPr lang="en-US" i="0">
              <a:effectLst/>
              <a:latin typeface="Lato" panose="020F0502020204030203" pitchFamily="34" charset="0"/>
            </a:endParaRPr>
          </a:p>
          <a:p>
            <a:pPr marL="0" indent="0">
              <a:buFont typeface="Arial" panose="020B0604020202020204" pitchFamily="34" charset="0"/>
              <a:buNone/>
            </a:pPr>
            <a:endParaRPr lang="en-US" dirty="0"/>
          </a:p>
        </p:txBody>
      </p:sp>
      <p:sp>
        <p:nvSpPr>
          <p:cNvPr id="11" name="TextBox 10">
            <a:extLst>
              <a:ext uri="{FF2B5EF4-FFF2-40B4-BE49-F238E27FC236}">
                <a16:creationId xmlns:a16="http://schemas.microsoft.com/office/drawing/2014/main" id="{2C21802C-4009-D33E-2B72-A899A315A73F}"/>
              </a:ext>
            </a:extLst>
          </p:cNvPr>
          <p:cNvSpPr txBox="1"/>
          <p:nvPr/>
        </p:nvSpPr>
        <p:spPr>
          <a:xfrm>
            <a:off x="3196036" y="5393905"/>
            <a:ext cx="3163045" cy="369332"/>
          </a:xfrm>
          <a:prstGeom prst="rect">
            <a:avLst/>
          </a:prstGeom>
          <a:noFill/>
        </p:spPr>
        <p:txBody>
          <a:bodyPr wrap="none" rtlCol="0">
            <a:spAutoFit/>
          </a:bodyPr>
          <a:lstStyle/>
          <a:p>
            <a:r>
              <a:rPr lang="en-US" i="1">
                <a:latin typeface="Lato" panose="020F0502020204030203" pitchFamily="34" charset="0"/>
                <a:ea typeface="Lato" panose="020F0502020204030203" pitchFamily="34" charset="0"/>
                <a:cs typeface="Lato" panose="020F0502020204030203" pitchFamily="34" charset="0"/>
              </a:rPr>
              <a:t>Clone esp-open-rtos từ github</a:t>
            </a:r>
          </a:p>
        </p:txBody>
      </p:sp>
      <p:pic>
        <p:nvPicPr>
          <p:cNvPr id="9" name="Picture 8">
            <a:extLst>
              <a:ext uri="{FF2B5EF4-FFF2-40B4-BE49-F238E27FC236}">
                <a16:creationId xmlns:a16="http://schemas.microsoft.com/office/drawing/2014/main" id="{DC928EBE-D395-12C1-6A0D-CD631248AC93}"/>
              </a:ext>
            </a:extLst>
          </p:cNvPr>
          <p:cNvPicPr>
            <a:picLocks noChangeAspect="1"/>
          </p:cNvPicPr>
          <p:nvPr/>
        </p:nvPicPr>
        <p:blipFill>
          <a:blip r:embed="rId2"/>
          <a:stretch>
            <a:fillRect/>
          </a:stretch>
        </p:blipFill>
        <p:spPr>
          <a:xfrm>
            <a:off x="2037236" y="1971870"/>
            <a:ext cx="5069528" cy="3230839"/>
          </a:xfrm>
          <a:prstGeom prst="rect">
            <a:avLst/>
          </a:prstGeom>
        </p:spPr>
      </p:pic>
    </p:spTree>
    <p:extLst>
      <p:ext uri="{BB962C8B-B14F-4D97-AF65-F5344CB8AC3E}">
        <p14:creationId xmlns:p14="http://schemas.microsoft.com/office/powerpoint/2010/main" val="730869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03E959-4DDA-0604-63C8-C12FAA822712}"/>
              </a:ext>
            </a:extLst>
          </p:cNvPr>
          <p:cNvSpPr>
            <a:spLocks noGrp="1"/>
          </p:cNvSpPr>
          <p:nvPr>
            <p:ph type="sldNum" sz="quarter" idx="12"/>
          </p:nvPr>
        </p:nvSpPr>
        <p:spPr/>
        <p:txBody>
          <a:bodyPr/>
          <a:lstStyle/>
          <a:p>
            <a:fld id="{9EA0BE3B-158A-4EDF-80DC-E394A0D1600F}" type="slidenum">
              <a:rPr lang="en-US" smtClean="0"/>
              <a:pPr/>
              <a:t>37</a:t>
            </a:fld>
            <a:endParaRPr lang="en-US" dirty="0"/>
          </a:p>
        </p:txBody>
      </p:sp>
      <p:sp>
        <p:nvSpPr>
          <p:cNvPr id="5" name="Title 2">
            <a:extLst>
              <a:ext uri="{FF2B5EF4-FFF2-40B4-BE49-F238E27FC236}">
                <a16:creationId xmlns:a16="http://schemas.microsoft.com/office/drawing/2014/main" id="{41DF4C08-AC82-B039-2717-5F465DDECD21}"/>
              </a:ext>
            </a:extLst>
          </p:cNvPr>
          <p:cNvSpPr txBox="1">
            <a:spLocks/>
          </p:cNvSpPr>
          <p:nvPr/>
        </p:nvSpPr>
        <p:spPr>
          <a:xfrm>
            <a:off x="234950" y="79375"/>
            <a:ext cx="8674100" cy="450850"/>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a:t>CHƯƠNG 4. THIẾT KẾ PHẦN MỀM</a:t>
            </a:r>
            <a:endParaRPr lang="en-US" dirty="0"/>
          </a:p>
        </p:txBody>
      </p:sp>
      <p:sp>
        <p:nvSpPr>
          <p:cNvPr id="6" name="Content Placeholder 3">
            <a:extLst>
              <a:ext uri="{FF2B5EF4-FFF2-40B4-BE49-F238E27FC236}">
                <a16:creationId xmlns:a16="http://schemas.microsoft.com/office/drawing/2014/main" id="{6963A9BE-E934-F196-D0F6-1B29C7B56F79}"/>
              </a:ext>
            </a:extLst>
          </p:cNvPr>
          <p:cNvSpPr txBox="1">
            <a:spLocks/>
          </p:cNvSpPr>
          <p:nvPr/>
        </p:nvSpPr>
        <p:spPr>
          <a:xfrm>
            <a:off x="234950" y="993647"/>
            <a:ext cx="9085219" cy="5303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a:t>4.</a:t>
            </a:r>
            <a:r>
              <a:rPr lang="en-US"/>
              <a:t>3</a:t>
            </a:r>
            <a:r>
              <a:rPr lang="vi-VN"/>
              <a:t> </a:t>
            </a:r>
            <a:r>
              <a:rPr lang="en-US"/>
              <a:t>Xây dựng hệ điều hành thời gian thực</a:t>
            </a:r>
          </a:p>
          <a:p>
            <a:pPr marL="0" indent="0">
              <a:buFont typeface="Arial" panose="020B0604020202020204" pitchFamily="34" charset="0"/>
              <a:buNone/>
            </a:pPr>
            <a:r>
              <a:rPr lang="en-US"/>
              <a:t>	Thực hiện tạo và biên dịch project</a:t>
            </a:r>
            <a:endParaRPr lang="en-US" i="0">
              <a:effectLst/>
              <a:latin typeface="Lato" panose="020F0502020204030203" pitchFamily="34" charset="0"/>
            </a:endParaRPr>
          </a:p>
          <a:p>
            <a:pPr marL="0" indent="0">
              <a:buFont typeface="Arial" panose="020B0604020202020204" pitchFamily="34" charset="0"/>
              <a:buNone/>
            </a:pPr>
            <a:endParaRPr lang="en-US" dirty="0"/>
          </a:p>
        </p:txBody>
      </p:sp>
      <p:sp>
        <p:nvSpPr>
          <p:cNvPr id="11" name="TextBox 10">
            <a:extLst>
              <a:ext uri="{FF2B5EF4-FFF2-40B4-BE49-F238E27FC236}">
                <a16:creationId xmlns:a16="http://schemas.microsoft.com/office/drawing/2014/main" id="{2C21802C-4009-D33E-2B72-A899A315A73F}"/>
              </a:ext>
            </a:extLst>
          </p:cNvPr>
          <p:cNvSpPr txBox="1"/>
          <p:nvPr/>
        </p:nvSpPr>
        <p:spPr>
          <a:xfrm>
            <a:off x="2412593" y="5338597"/>
            <a:ext cx="4318811" cy="369332"/>
          </a:xfrm>
          <a:prstGeom prst="rect">
            <a:avLst/>
          </a:prstGeom>
          <a:noFill/>
        </p:spPr>
        <p:txBody>
          <a:bodyPr wrap="none" rtlCol="0">
            <a:spAutoFit/>
          </a:bodyPr>
          <a:lstStyle/>
          <a:p>
            <a:r>
              <a:rPr lang="en-US" i="1">
                <a:latin typeface="Lato" panose="020F0502020204030203" pitchFamily="34" charset="0"/>
                <a:ea typeface="Lato" panose="020F0502020204030203" pitchFamily="34" charset="0"/>
                <a:cs typeface="Lato" panose="020F0502020204030203" pitchFamily="34" charset="0"/>
              </a:rPr>
              <a:t>Tạo project blink led từ thư mục examples</a:t>
            </a:r>
          </a:p>
        </p:txBody>
      </p:sp>
      <p:pic>
        <p:nvPicPr>
          <p:cNvPr id="4" name="Picture 3">
            <a:extLst>
              <a:ext uri="{FF2B5EF4-FFF2-40B4-BE49-F238E27FC236}">
                <a16:creationId xmlns:a16="http://schemas.microsoft.com/office/drawing/2014/main" id="{36FD9C40-38FB-70D9-1B24-965562595784}"/>
              </a:ext>
            </a:extLst>
          </p:cNvPr>
          <p:cNvPicPr>
            <a:picLocks noChangeAspect="1"/>
          </p:cNvPicPr>
          <p:nvPr/>
        </p:nvPicPr>
        <p:blipFill>
          <a:blip r:embed="rId2"/>
          <a:stretch>
            <a:fillRect/>
          </a:stretch>
        </p:blipFill>
        <p:spPr>
          <a:xfrm>
            <a:off x="2098384" y="1947814"/>
            <a:ext cx="4947227" cy="3159072"/>
          </a:xfrm>
          <a:prstGeom prst="rect">
            <a:avLst/>
          </a:prstGeom>
        </p:spPr>
      </p:pic>
    </p:spTree>
    <p:extLst>
      <p:ext uri="{BB962C8B-B14F-4D97-AF65-F5344CB8AC3E}">
        <p14:creationId xmlns:p14="http://schemas.microsoft.com/office/powerpoint/2010/main" val="2740013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1369F8-AB56-748C-CF1B-CA978AF301CB}"/>
              </a:ext>
            </a:extLst>
          </p:cNvPr>
          <p:cNvSpPr>
            <a:spLocks noGrp="1"/>
          </p:cNvSpPr>
          <p:nvPr>
            <p:ph type="sldNum" sz="quarter" idx="12"/>
          </p:nvPr>
        </p:nvSpPr>
        <p:spPr/>
        <p:txBody>
          <a:bodyPr/>
          <a:lstStyle/>
          <a:p>
            <a:fld id="{9EA0BE3B-158A-4EDF-80DC-E394A0D1600F}" type="slidenum">
              <a:rPr lang="en-US" smtClean="0"/>
              <a:pPr/>
              <a:t>38</a:t>
            </a:fld>
            <a:endParaRPr lang="en-US" dirty="0"/>
          </a:p>
        </p:txBody>
      </p:sp>
      <p:sp>
        <p:nvSpPr>
          <p:cNvPr id="3" name="Title 2">
            <a:extLst>
              <a:ext uri="{FF2B5EF4-FFF2-40B4-BE49-F238E27FC236}">
                <a16:creationId xmlns:a16="http://schemas.microsoft.com/office/drawing/2014/main" id="{8D33EC61-0F69-1C06-3B4F-472CD54C5C37}"/>
              </a:ext>
            </a:extLst>
          </p:cNvPr>
          <p:cNvSpPr>
            <a:spLocks noGrp="1"/>
          </p:cNvSpPr>
          <p:nvPr>
            <p:ph type="title"/>
          </p:nvPr>
        </p:nvSpPr>
        <p:spPr/>
        <p:txBody>
          <a:bodyPr/>
          <a:lstStyle/>
          <a:p>
            <a:r>
              <a:rPr lang="vi-VN" dirty="0"/>
              <a:t>CHƯƠNG 5. TRIỂN KHAI, THỬ NGHIỆM</a:t>
            </a:r>
            <a:endParaRPr lang="en-US" dirty="0"/>
          </a:p>
        </p:txBody>
      </p:sp>
      <p:sp>
        <p:nvSpPr>
          <p:cNvPr id="4" name="Content Placeholder 3">
            <a:extLst>
              <a:ext uri="{FF2B5EF4-FFF2-40B4-BE49-F238E27FC236}">
                <a16:creationId xmlns:a16="http://schemas.microsoft.com/office/drawing/2014/main" id="{091E801D-BAF3-DDF3-EBA2-AF6161F68425}"/>
              </a:ext>
            </a:extLst>
          </p:cNvPr>
          <p:cNvSpPr>
            <a:spLocks noGrp="1"/>
          </p:cNvSpPr>
          <p:nvPr>
            <p:ph sz="quarter" idx="13"/>
          </p:nvPr>
        </p:nvSpPr>
        <p:spPr/>
        <p:txBody>
          <a:bodyPr/>
          <a:lstStyle/>
          <a:p>
            <a:pPr marL="0" indent="0">
              <a:buNone/>
            </a:pPr>
            <a:r>
              <a:rPr lang="en-US" dirty="0"/>
              <a:t>5.1</a:t>
            </a:r>
            <a:r>
              <a:rPr lang="vi-VN" dirty="0"/>
              <a:t> </a:t>
            </a:r>
            <a:r>
              <a:rPr lang="en-US" dirty="0" err="1"/>
              <a:t>Mô</a:t>
            </a:r>
            <a:r>
              <a:rPr lang="en-US" dirty="0"/>
              <a:t> </a:t>
            </a:r>
            <a:r>
              <a:rPr lang="en-US" dirty="0" err="1"/>
              <a:t>hình</a:t>
            </a:r>
            <a:r>
              <a:rPr lang="en-US" dirty="0"/>
              <a:t> </a:t>
            </a:r>
            <a:r>
              <a:rPr lang="en-US" dirty="0" err="1"/>
              <a:t>cáp</a:t>
            </a:r>
            <a:r>
              <a:rPr lang="en-US" dirty="0"/>
              <a:t> </a:t>
            </a:r>
            <a:r>
              <a:rPr lang="en-US" dirty="0" err="1"/>
              <a:t>treo</a:t>
            </a:r>
            <a:endParaRPr lang="vi-VN" dirty="0"/>
          </a:p>
          <a:p>
            <a:pPr marL="0" indent="0">
              <a:buNone/>
            </a:pPr>
            <a:endParaRPr lang="en-US" dirty="0"/>
          </a:p>
        </p:txBody>
      </p:sp>
      <p:pic>
        <p:nvPicPr>
          <p:cNvPr id="5" name="Picture 4" descr="A picture containing indoor, wall, table, house&#10;&#10;Description automatically generated">
            <a:extLst>
              <a:ext uri="{FF2B5EF4-FFF2-40B4-BE49-F238E27FC236}">
                <a16:creationId xmlns:a16="http://schemas.microsoft.com/office/drawing/2014/main" id="{D3D8B141-FA9E-530C-6C14-CD73C59D76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5366" y="1316726"/>
            <a:ext cx="5633267" cy="42245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7424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1369F8-AB56-748C-CF1B-CA978AF301CB}"/>
              </a:ext>
            </a:extLst>
          </p:cNvPr>
          <p:cNvSpPr>
            <a:spLocks noGrp="1"/>
          </p:cNvSpPr>
          <p:nvPr>
            <p:ph type="sldNum" sz="quarter" idx="12"/>
          </p:nvPr>
        </p:nvSpPr>
        <p:spPr/>
        <p:txBody>
          <a:bodyPr/>
          <a:lstStyle/>
          <a:p>
            <a:fld id="{9EA0BE3B-158A-4EDF-80DC-E394A0D1600F}" type="slidenum">
              <a:rPr lang="en-US" smtClean="0"/>
              <a:pPr/>
              <a:t>39</a:t>
            </a:fld>
            <a:endParaRPr lang="en-US" dirty="0"/>
          </a:p>
        </p:txBody>
      </p:sp>
      <p:sp>
        <p:nvSpPr>
          <p:cNvPr id="3" name="Title 2">
            <a:extLst>
              <a:ext uri="{FF2B5EF4-FFF2-40B4-BE49-F238E27FC236}">
                <a16:creationId xmlns:a16="http://schemas.microsoft.com/office/drawing/2014/main" id="{8D33EC61-0F69-1C06-3B4F-472CD54C5C37}"/>
              </a:ext>
            </a:extLst>
          </p:cNvPr>
          <p:cNvSpPr>
            <a:spLocks noGrp="1"/>
          </p:cNvSpPr>
          <p:nvPr>
            <p:ph type="title"/>
          </p:nvPr>
        </p:nvSpPr>
        <p:spPr/>
        <p:txBody>
          <a:bodyPr/>
          <a:lstStyle/>
          <a:p>
            <a:r>
              <a:rPr lang="vi-VN" dirty="0"/>
              <a:t>CHƯƠNG 5. TRIỂN KHAI, THỬ NGHIỆM</a:t>
            </a:r>
            <a:endParaRPr lang="en-US" dirty="0"/>
          </a:p>
        </p:txBody>
      </p:sp>
      <p:sp>
        <p:nvSpPr>
          <p:cNvPr id="4" name="Content Placeholder 3">
            <a:extLst>
              <a:ext uri="{FF2B5EF4-FFF2-40B4-BE49-F238E27FC236}">
                <a16:creationId xmlns:a16="http://schemas.microsoft.com/office/drawing/2014/main" id="{091E801D-BAF3-DDF3-EBA2-AF6161F68425}"/>
              </a:ext>
            </a:extLst>
          </p:cNvPr>
          <p:cNvSpPr>
            <a:spLocks noGrp="1"/>
          </p:cNvSpPr>
          <p:nvPr>
            <p:ph sz="quarter" idx="13"/>
          </p:nvPr>
        </p:nvSpPr>
        <p:spPr/>
        <p:txBody>
          <a:bodyPr/>
          <a:lstStyle/>
          <a:p>
            <a:pPr marL="0" indent="0">
              <a:buNone/>
            </a:pPr>
            <a:r>
              <a:rPr lang="vi-VN" sz="2400"/>
              <a:t>Mạch </a:t>
            </a:r>
            <a:r>
              <a:rPr lang="en-US" sz="2400"/>
              <a:t>thực tế</a:t>
            </a:r>
            <a:endParaRPr lang="vi-VN" sz="2400" dirty="0"/>
          </a:p>
          <a:p>
            <a:pPr marL="0" indent="0">
              <a:buNone/>
            </a:pPr>
            <a:endParaRPr lang="vi-VN" sz="2000" dirty="0"/>
          </a:p>
          <a:p>
            <a:pPr marL="0" indent="0">
              <a:buNone/>
            </a:pPr>
            <a:endParaRPr lang="vi-VN" sz="2000" dirty="0"/>
          </a:p>
          <a:p>
            <a:pPr marL="0" indent="0">
              <a:buNone/>
            </a:pPr>
            <a:endParaRPr lang="vi-VN" sz="2000" dirty="0"/>
          </a:p>
          <a:p>
            <a:pPr marL="0" indent="0">
              <a:buNone/>
            </a:pPr>
            <a:endParaRPr lang="vi-VN" sz="2000" dirty="0"/>
          </a:p>
          <a:p>
            <a:pPr marL="0" indent="0">
              <a:buNone/>
            </a:pPr>
            <a:endParaRPr lang="vi-VN" sz="2000" dirty="0"/>
          </a:p>
          <a:p>
            <a:pPr marL="0" indent="0">
              <a:buNone/>
            </a:pPr>
            <a:endParaRPr lang="vi-VN" sz="2000" dirty="0"/>
          </a:p>
          <a:p>
            <a:pPr marL="0" indent="0">
              <a:buNone/>
            </a:pPr>
            <a:endParaRPr lang="vi-VN" sz="2000" dirty="0"/>
          </a:p>
        </p:txBody>
      </p:sp>
      <p:pic>
        <p:nvPicPr>
          <p:cNvPr id="6" name="Picture 5" descr="A picture containing electrical wiring, cable, electronic engineering, electronics&#10;&#10;Description automatically generated">
            <a:extLst>
              <a:ext uri="{FF2B5EF4-FFF2-40B4-BE49-F238E27FC236}">
                <a16:creationId xmlns:a16="http://schemas.microsoft.com/office/drawing/2014/main" id="{DAF37CBC-6509-C567-E7DB-9DDD8BCDE7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2862"/>
          <a:stretch/>
        </p:blipFill>
        <p:spPr>
          <a:xfrm rot="16200000">
            <a:off x="2550281" y="459497"/>
            <a:ext cx="4001155" cy="61223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6348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Khu du lịch Cáp treo Núi Sam - Châu Đốc - An Giang">
            <a:extLst>
              <a:ext uri="{FF2B5EF4-FFF2-40B4-BE49-F238E27FC236}">
                <a16:creationId xmlns:a16="http://schemas.microsoft.com/office/drawing/2014/main" id="{41257B3F-4CF7-9E8C-C0DE-CA05B9648F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179" b="10714"/>
          <a:stretch/>
        </p:blipFill>
        <p:spPr bwMode="auto">
          <a:xfrm>
            <a:off x="20" y="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438150" y="3953691"/>
            <a:ext cx="8189863" cy="2767784"/>
          </a:xfrm>
        </p:spPr>
        <p:txBody>
          <a:bodyPr vert="horz" lIns="91440" tIns="45720" rIns="91440" bIns="45720" rtlCol="0" anchor="ctr">
            <a:normAutofit lnSpcReduction="10000"/>
          </a:bodyPr>
          <a:lstStyle/>
          <a:p>
            <a:pPr marL="0"/>
            <a:r>
              <a:rPr lang="en-US" sz="2500">
                <a:latin typeface="+mn-lt"/>
                <a:ea typeface="+mn-ea"/>
                <a:cs typeface="+mn-cs"/>
              </a:rPr>
              <a:t>Hệ thống cáp treo khu du lịch bao gồm:</a:t>
            </a:r>
          </a:p>
          <a:p>
            <a:pPr lvl="1"/>
            <a:r>
              <a:rPr lang="en-US" sz="2500">
                <a:latin typeface="+mn-lt"/>
                <a:ea typeface="+mn-ea"/>
                <a:cs typeface="+mn-cs"/>
              </a:rPr>
              <a:t>Cabin</a:t>
            </a:r>
          </a:p>
          <a:p>
            <a:pPr lvl="1"/>
            <a:r>
              <a:rPr lang="en-US" sz="2500">
                <a:latin typeface="+mn-lt"/>
                <a:ea typeface="+mn-ea"/>
                <a:cs typeface="+mn-cs"/>
              </a:rPr>
              <a:t>Hệ thống dây cáp (rope system)</a:t>
            </a:r>
          </a:p>
          <a:p>
            <a:pPr lvl="1"/>
            <a:r>
              <a:rPr lang="en-US" sz="2500">
                <a:latin typeface="+mn-lt"/>
                <a:ea typeface="+mn-ea"/>
                <a:cs typeface="+mn-cs"/>
              </a:rPr>
              <a:t>Hệ thống khớp nối (grip system)</a:t>
            </a:r>
          </a:p>
          <a:p>
            <a:pPr lvl="1"/>
            <a:r>
              <a:rPr lang="en-US" sz="2500">
                <a:latin typeface="+mn-lt"/>
                <a:ea typeface="+mn-ea"/>
                <a:cs typeface="+mn-cs"/>
              </a:rPr>
              <a:t>Cột trụ nâng cáp</a:t>
            </a:r>
          </a:p>
          <a:p>
            <a:pPr lvl="1"/>
            <a:r>
              <a:rPr lang="en-US" sz="2500">
                <a:latin typeface="+mn-lt"/>
                <a:ea typeface="+mn-ea"/>
                <a:cs typeface="+mn-cs"/>
              </a:rPr>
              <a:t>Bộ máy kéo cáp (động cơ)</a:t>
            </a:r>
          </a:p>
          <a:p>
            <a:pPr lvl="1"/>
            <a:r>
              <a:rPr lang="en-US" sz="2500">
                <a:latin typeface="+mn-lt"/>
                <a:ea typeface="+mn-ea"/>
                <a:cs typeface="+mn-cs"/>
              </a:rPr>
              <a:t>Hệ thống điểu khiển</a:t>
            </a:r>
          </a:p>
          <a:p>
            <a:pPr marL="0"/>
            <a:endParaRPr lang="en-US" sz="1600">
              <a:latin typeface="+mn-lt"/>
              <a:ea typeface="+mn-ea"/>
              <a:cs typeface="+mn-cs"/>
            </a:endParaRPr>
          </a:p>
        </p:txBody>
      </p:sp>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a:xfrm>
            <a:off x="6648450" y="6356350"/>
            <a:ext cx="2057400" cy="365125"/>
          </a:xfrm>
        </p:spPr>
        <p:txBody>
          <a:bodyPr vert="horz" lIns="91440" tIns="45720" rIns="91440" bIns="45720" rtlCol="0" anchor="ctr">
            <a:normAutofit/>
          </a:bodyPr>
          <a:lstStyle/>
          <a:p>
            <a:pPr defTabSz="914400">
              <a:spcAft>
                <a:spcPts val="600"/>
              </a:spcAft>
              <a:defRPr/>
            </a:pPr>
            <a:fld id="{9EA0BE3B-158A-4EDF-80DC-E394A0D1600F}" type="slidenum">
              <a:rPr lang="en-US" sz="1000" b="0">
                <a:solidFill>
                  <a:schemeClr val="tx1">
                    <a:lumMod val="75000"/>
                    <a:lumOff val="25000"/>
                  </a:schemeClr>
                </a:solidFill>
                <a:latin typeface="Calibri" panose="020F0502020204030204"/>
                <a:ea typeface="+mn-ea"/>
                <a:cs typeface="+mn-cs"/>
              </a:rPr>
              <a:pPr defTabSz="914400">
                <a:spcAft>
                  <a:spcPts val="600"/>
                </a:spcAft>
                <a:defRPr/>
              </a:pPr>
              <a:t>4</a:t>
            </a:fld>
            <a:endParaRPr lang="en-US" sz="1000" b="0">
              <a:solidFill>
                <a:schemeClr val="tx1">
                  <a:lumMod val="75000"/>
                  <a:lumOff val="25000"/>
                </a:schemeClr>
              </a:solidFill>
              <a:latin typeface="Calibri" panose="020F0502020204030204"/>
              <a:ea typeface="+mn-ea"/>
              <a:cs typeface="+mn-cs"/>
            </a:endParaRPr>
          </a:p>
        </p:txBody>
      </p:sp>
    </p:spTree>
    <p:extLst>
      <p:ext uri="{BB962C8B-B14F-4D97-AF65-F5344CB8AC3E}">
        <p14:creationId xmlns:p14="http://schemas.microsoft.com/office/powerpoint/2010/main" val="292364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51650F-A91B-4BD5-3FC6-A98935ED2A30}"/>
              </a:ext>
            </a:extLst>
          </p:cNvPr>
          <p:cNvSpPr>
            <a:spLocks noGrp="1"/>
          </p:cNvSpPr>
          <p:nvPr>
            <p:ph type="sldNum" sz="quarter" idx="12"/>
          </p:nvPr>
        </p:nvSpPr>
        <p:spPr/>
        <p:txBody>
          <a:bodyPr/>
          <a:lstStyle/>
          <a:p>
            <a:fld id="{9EA0BE3B-158A-4EDF-80DC-E394A0D1600F}" type="slidenum">
              <a:rPr lang="en-US" smtClean="0"/>
              <a:pPr/>
              <a:t>40</a:t>
            </a:fld>
            <a:endParaRPr lang="en-US" dirty="0"/>
          </a:p>
        </p:txBody>
      </p:sp>
      <p:pic>
        <p:nvPicPr>
          <p:cNvPr id="5" name="Picture 4" descr="A screenshot of a phone&#10;&#10;Description automatically generated with medium confidence">
            <a:extLst>
              <a:ext uri="{FF2B5EF4-FFF2-40B4-BE49-F238E27FC236}">
                <a16:creationId xmlns:a16="http://schemas.microsoft.com/office/drawing/2014/main" id="{86ED3925-A44A-21AA-BA1D-67D29A16B0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384" t="2061" r="3739" b="31305"/>
          <a:stretch/>
        </p:blipFill>
        <p:spPr>
          <a:xfrm>
            <a:off x="5498214" y="1037818"/>
            <a:ext cx="3097765" cy="478236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64BA612D-CF3D-12C1-538F-9D4DD852180B}"/>
              </a:ext>
            </a:extLst>
          </p:cNvPr>
          <p:cNvSpPr txBox="1"/>
          <p:nvPr/>
        </p:nvSpPr>
        <p:spPr>
          <a:xfrm>
            <a:off x="548021" y="3105834"/>
            <a:ext cx="4572000" cy="707886"/>
          </a:xfrm>
          <a:prstGeom prst="rect">
            <a:avLst/>
          </a:prstGeom>
          <a:noFill/>
        </p:spPr>
        <p:txBody>
          <a:bodyPr wrap="square">
            <a:spAutoFit/>
          </a:bodyPr>
          <a:lstStyle/>
          <a:p>
            <a:pPr marL="0" indent="0">
              <a:buNone/>
            </a:pPr>
            <a:r>
              <a:rPr lang="en-US" sz="2000">
                <a:latin typeface="Lato" panose="020F0502020204030203" pitchFamily="34" charset="0"/>
                <a:ea typeface="Lato" panose="020F0502020204030203" pitchFamily="34" charset="0"/>
                <a:cs typeface="Lato" panose="020F0502020204030203" pitchFamily="34" charset="0"/>
              </a:rPr>
              <a:t>Giao diện Blynk điều khiển hệ thống thông qua module Wifi</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8" name="Title 2">
            <a:extLst>
              <a:ext uri="{FF2B5EF4-FFF2-40B4-BE49-F238E27FC236}">
                <a16:creationId xmlns:a16="http://schemas.microsoft.com/office/drawing/2014/main" id="{48A148A3-CB1A-0638-C5ED-CC84A1B13709}"/>
              </a:ext>
            </a:extLst>
          </p:cNvPr>
          <p:cNvSpPr>
            <a:spLocks noGrp="1"/>
          </p:cNvSpPr>
          <p:nvPr>
            <p:ph type="title"/>
          </p:nvPr>
        </p:nvSpPr>
        <p:spPr>
          <a:xfrm>
            <a:off x="235077" y="78613"/>
            <a:ext cx="8673846" cy="451739"/>
          </a:xfrm>
        </p:spPr>
        <p:txBody>
          <a:bodyPr/>
          <a:lstStyle/>
          <a:p>
            <a:r>
              <a:rPr lang="vi-VN" dirty="0"/>
              <a:t>CHƯƠNG 5. TRIỂN KHAI, THỬ NGHIỆM</a:t>
            </a:r>
            <a:endParaRPr lang="en-US" dirty="0"/>
          </a:p>
        </p:txBody>
      </p:sp>
    </p:spTree>
    <p:extLst>
      <p:ext uri="{BB962C8B-B14F-4D97-AF65-F5344CB8AC3E}">
        <p14:creationId xmlns:p14="http://schemas.microsoft.com/office/powerpoint/2010/main" val="1845136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7ABFF2-AD13-6BE4-29A2-F39E69055DB7}"/>
              </a:ext>
            </a:extLst>
          </p:cNvPr>
          <p:cNvSpPr>
            <a:spLocks noGrp="1"/>
          </p:cNvSpPr>
          <p:nvPr>
            <p:ph type="sldNum" sz="quarter" idx="12"/>
          </p:nvPr>
        </p:nvSpPr>
        <p:spPr/>
        <p:txBody>
          <a:bodyPr/>
          <a:lstStyle/>
          <a:p>
            <a:fld id="{9EA0BE3B-158A-4EDF-80DC-E394A0D1600F}" type="slidenum">
              <a:rPr lang="en-US" smtClean="0"/>
              <a:pPr/>
              <a:t>41</a:t>
            </a:fld>
            <a:endParaRPr lang="en-US" dirty="0"/>
          </a:p>
        </p:txBody>
      </p:sp>
      <p:sp>
        <p:nvSpPr>
          <p:cNvPr id="4" name="Content Placeholder 3">
            <a:extLst>
              <a:ext uri="{FF2B5EF4-FFF2-40B4-BE49-F238E27FC236}">
                <a16:creationId xmlns:a16="http://schemas.microsoft.com/office/drawing/2014/main" id="{AF51FE57-4ACB-E470-8FE1-7CA3CAEC921A}"/>
              </a:ext>
            </a:extLst>
          </p:cNvPr>
          <p:cNvSpPr>
            <a:spLocks noGrp="1"/>
          </p:cNvSpPr>
          <p:nvPr>
            <p:ph sz="quarter" idx="13"/>
          </p:nvPr>
        </p:nvSpPr>
        <p:spPr/>
        <p:txBody>
          <a:bodyPr/>
          <a:lstStyle/>
          <a:p>
            <a:r>
              <a:rPr lang="en-US"/>
              <a:t>Video demo sản phẩm</a:t>
            </a:r>
          </a:p>
        </p:txBody>
      </p:sp>
      <p:sp>
        <p:nvSpPr>
          <p:cNvPr id="5" name="Title 2">
            <a:extLst>
              <a:ext uri="{FF2B5EF4-FFF2-40B4-BE49-F238E27FC236}">
                <a16:creationId xmlns:a16="http://schemas.microsoft.com/office/drawing/2014/main" id="{1347B61D-329E-0EF4-23FA-B13E5FC10705}"/>
              </a:ext>
            </a:extLst>
          </p:cNvPr>
          <p:cNvSpPr>
            <a:spLocks noGrp="1"/>
          </p:cNvSpPr>
          <p:nvPr>
            <p:ph type="title"/>
          </p:nvPr>
        </p:nvSpPr>
        <p:spPr>
          <a:xfrm>
            <a:off x="234950" y="79375"/>
            <a:ext cx="8674100" cy="450850"/>
          </a:xfrm>
        </p:spPr>
        <p:txBody>
          <a:bodyPr/>
          <a:lstStyle/>
          <a:p>
            <a:r>
              <a:rPr lang="vi-VN" dirty="0"/>
              <a:t>CHƯƠNG 5. TRIỂN KHAI, THỬ NGHIỆM</a:t>
            </a:r>
            <a:endParaRPr lang="en-US" dirty="0"/>
          </a:p>
        </p:txBody>
      </p:sp>
    </p:spTree>
    <p:extLst>
      <p:ext uri="{BB962C8B-B14F-4D97-AF65-F5344CB8AC3E}">
        <p14:creationId xmlns:p14="http://schemas.microsoft.com/office/powerpoint/2010/main" val="3383489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F27C7D-C51D-A744-9F03-A8763B954F5C}"/>
              </a:ext>
            </a:extLst>
          </p:cNvPr>
          <p:cNvSpPr>
            <a:spLocks noGrp="1"/>
          </p:cNvSpPr>
          <p:nvPr>
            <p:ph type="sldNum" sz="quarter" idx="12"/>
          </p:nvPr>
        </p:nvSpPr>
        <p:spPr/>
        <p:txBody>
          <a:bodyPr/>
          <a:lstStyle/>
          <a:p>
            <a:fld id="{9EA0BE3B-158A-4EDF-80DC-E394A0D1600F}" type="slidenum">
              <a:rPr lang="en-US" smtClean="0"/>
              <a:pPr/>
              <a:t>42</a:t>
            </a:fld>
            <a:endParaRPr lang="en-US" dirty="0"/>
          </a:p>
        </p:txBody>
      </p:sp>
      <p:sp>
        <p:nvSpPr>
          <p:cNvPr id="3" name="Title 2">
            <a:extLst>
              <a:ext uri="{FF2B5EF4-FFF2-40B4-BE49-F238E27FC236}">
                <a16:creationId xmlns:a16="http://schemas.microsoft.com/office/drawing/2014/main" id="{80E3526B-54ED-E574-3ABA-498A5831D284}"/>
              </a:ext>
            </a:extLst>
          </p:cNvPr>
          <p:cNvSpPr>
            <a:spLocks noGrp="1"/>
          </p:cNvSpPr>
          <p:nvPr>
            <p:ph type="title"/>
          </p:nvPr>
        </p:nvSpPr>
        <p:spPr/>
        <p:txBody>
          <a:bodyPr/>
          <a:lstStyle/>
          <a:p>
            <a:r>
              <a:rPr lang="vi-VN" dirty="0"/>
              <a:t>CHƯƠNG 6. KẾT QUẢ, ĐỊNH HƯỚNG PHÁT TRIỂN</a:t>
            </a:r>
            <a:endParaRPr lang="en-US" dirty="0"/>
          </a:p>
        </p:txBody>
      </p:sp>
      <p:sp>
        <p:nvSpPr>
          <p:cNvPr id="4" name="Content Placeholder 3">
            <a:extLst>
              <a:ext uri="{FF2B5EF4-FFF2-40B4-BE49-F238E27FC236}">
                <a16:creationId xmlns:a16="http://schemas.microsoft.com/office/drawing/2014/main" id="{3B0860B8-1E9B-EFB1-3334-DF2E72167407}"/>
              </a:ext>
            </a:extLst>
          </p:cNvPr>
          <p:cNvSpPr>
            <a:spLocks noGrp="1"/>
          </p:cNvSpPr>
          <p:nvPr>
            <p:ph sz="quarter" idx="13"/>
          </p:nvPr>
        </p:nvSpPr>
        <p:spPr/>
        <p:txBody>
          <a:bodyPr/>
          <a:lstStyle/>
          <a:p>
            <a:pPr marL="0" indent="0">
              <a:buNone/>
            </a:pPr>
            <a:r>
              <a:rPr lang="en-US" dirty="0"/>
              <a:t>6.1</a:t>
            </a:r>
            <a:r>
              <a:rPr lang="vi-VN" dirty="0"/>
              <a:t> </a:t>
            </a:r>
            <a:r>
              <a:rPr lang="en-US" dirty="0" err="1"/>
              <a:t>Đánh</a:t>
            </a:r>
            <a:r>
              <a:rPr lang="en-US" dirty="0"/>
              <a:t> </a:t>
            </a:r>
            <a:r>
              <a:rPr lang="en-US" dirty="0" err="1"/>
              <a:t>giá</a:t>
            </a:r>
            <a:r>
              <a:rPr lang="en-US" dirty="0"/>
              <a:t> </a:t>
            </a:r>
            <a:r>
              <a:rPr lang="en-US" dirty="0" err="1"/>
              <a:t>kết</a:t>
            </a:r>
            <a:r>
              <a:rPr lang="en-US" dirty="0"/>
              <a:t> </a:t>
            </a:r>
            <a:r>
              <a:rPr lang="en-US" dirty="0" err="1"/>
              <a:t>quả</a:t>
            </a:r>
            <a:endParaRPr lang="vi-VN" dirty="0"/>
          </a:p>
          <a:p>
            <a:pPr marL="0" indent="0">
              <a:buNone/>
            </a:pPr>
            <a:endParaRPr lang="vi-VN" dirty="0"/>
          </a:p>
          <a:p>
            <a:pPr lvl="1"/>
            <a:r>
              <a:rPr lang="vi-VN" dirty="0"/>
              <a:t>Mạch chạy ổn định, các phím điều khiển hoạt động đúng yêu cầu như nguyên lý đã đề ra.</a:t>
            </a:r>
          </a:p>
          <a:p>
            <a:pPr lvl="1"/>
            <a:r>
              <a:rPr lang="vi-VN" dirty="0"/>
              <a:t>Do không làm mạch in nên các dây cắm trên board trắng còn phức tạp, gây khó khăn trong quá trình kiểm tra và hoạt động của mạch.</a:t>
            </a:r>
          </a:p>
          <a:p>
            <a:pPr lvl="1"/>
            <a:r>
              <a:rPr lang="vi-VN" dirty="0"/>
              <a:t>Mô hình cáp treo làm bằng bìa giấy nên chưa chắc chắn, nếu có điều kiện cần làm bằng chất liệu khác để tăng chất lượng.</a:t>
            </a:r>
          </a:p>
          <a:p>
            <a:pPr lvl="1"/>
            <a:r>
              <a:rPr lang="vi-VN" dirty="0"/>
              <a:t>Các thành viên trong nhóm đều có ý thức tìm hiểu, tham gia vào đề tài. </a:t>
            </a:r>
          </a:p>
          <a:p>
            <a:pPr marL="0" indent="0">
              <a:buNone/>
            </a:pPr>
            <a:endParaRPr lang="en-US" dirty="0"/>
          </a:p>
        </p:txBody>
      </p:sp>
    </p:spTree>
    <p:extLst>
      <p:ext uri="{BB962C8B-B14F-4D97-AF65-F5344CB8AC3E}">
        <p14:creationId xmlns:p14="http://schemas.microsoft.com/office/powerpoint/2010/main" val="3600150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F27C7D-C51D-A744-9F03-A8763B954F5C}"/>
              </a:ext>
            </a:extLst>
          </p:cNvPr>
          <p:cNvSpPr>
            <a:spLocks noGrp="1"/>
          </p:cNvSpPr>
          <p:nvPr>
            <p:ph type="sldNum" sz="quarter" idx="12"/>
          </p:nvPr>
        </p:nvSpPr>
        <p:spPr/>
        <p:txBody>
          <a:bodyPr/>
          <a:lstStyle/>
          <a:p>
            <a:fld id="{9EA0BE3B-158A-4EDF-80DC-E394A0D1600F}" type="slidenum">
              <a:rPr lang="en-US" smtClean="0"/>
              <a:pPr/>
              <a:t>43</a:t>
            </a:fld>
            <a:endParaRPr lang="en-US" dirty="0"/>
          </a:p>
        </p:txBody>
      </p:sp>
      <p:sp>
        <p:nvSpPr>
          <p:cNvPr id="3" name="Title 2">
            <a:extLst>
              <a:ext uri="{FF2B5EF4-FFF2-40B4-BE49-F238E27FC236}">
                <a16:creationId xmlns:a16="http://schemas.microsoft.com/office/drawing/2014/main" id="{80E3526B-54ED-E574-3ABA-498A5831D284}"/>
              </a:ext>
            </a:extLst>
          </p:cNvPr>
          <p:cNvSpPr>
            <a:spLocks noGrp="1"/>
          </p:cNvSpPr>
          <p:nvPr>
            <p:ph type="title"/>
          </p:nvPr>
        </p:nvSpPr>
        <p:spPr/>
        <p:txBody>
          <a:bodyPr/>
          <a:lstStyle/>
          <a:p>
            <a:r>
              <a:rPr lang="vi-VN" dirty="0"/>
              <a:t>CHƯƠNG 6. KẾT QUẢ, ĐỊNH HƯỚNG PHÁT TRIỂN</a:t>
            </a:r>
            <a:endParaRPr lang="en-US" dirty="0"/>
          </a:p>
        </p:txBody>
      </p:sp>
      <p:sp>
        <p:nvSpPr>
          <p:cNvPr id="4" name="Content Placeholder 3">
            <a:extLst>
              <a:ext uri="{FF2B5EF4-FFF2-40B4-BE49-F238E27FC236}">
                <a16:creationId xmlns:a16="http://schemas.microsoft.com/office/drawing/2014/main" id="{3B0860B8-1E9B-EFB1-3334-DF2E72167407}"/>
              </a:ext>
            </a:extLst>
          </p:cNvPr>
          <p:cNvSpPr>
            <a:spLocks noGrp="1"/>
          </p:cNvSpPr>
          <p:nvPr>
            <p:ph sz="quarter" idx="13"/>
          </p:nvPr>
        </p:nvSpPr>
        <p:spPr/>
        <p:txBody>
          <a:bodyPr/>
          <a:lstStyle/>
          <a:p>
            <a:pPr marL="0" indent="0">
              <a:buNone/>
            </a:pPr>
            <a:r>
              <a:rPr lang="vi-VN" dirty="0"/>
              <a:t>6.2 Định hướng phát triển</a:t>
            </a:r>
          </a:p>
          <a:p>
            <a:pPr marL="0" indent="0">
              <a:buNone/>
            </a:pPr>
            <a:endParaRPr lang="vi-VN" dirty="0"/>
          </a:p>
          <a:p>
            <a:pPr lvl="1"/>
            <a:r>
              <a:rPr lang="vi-VN" dirty="0"/>
              <a:t>Đặt cảm biến khoảng cách tại các trạm, từ đó việc tăng giảm tốc độ sẽ phụ thuộc vào cảm biến khoảng cách khi phát hiện cabin đã gần về trạm hay chưa.</a:t>
            </a:r>
          </a:p>
          <a:p>
            <a:pPr lvl="1"/>
            <a:r>
              <a:rPr lang="vi-VN" dirty="0"/>
              <a:t>Phát triển mô hình cửa tự động đóng mở và tích hợp thêm các cảm biến như RFID, cảm biến hồng ngoại, cảm biến chuyển động.</a:t>
            </a:r>
          </a:p>
          <a:p>
            <a:pPr lvl="1"/>
            <a:r>
              <a:rPr lang="vi-VN" dirty="0"/>
              <a:t>Chuyển các bo mạch từ board trắng thành mạch in để tín hiệu, dòng điện chạy ổn định hơn, thuận tiện cho việc lắp đặt và sử dụng.</a:t>
            </a:r>
          </a:p>
          <a:p>
            <a:pPr marL="0" indent="0">
              <a:buNone/>
            </a:pPr>
            <a:endParaRPr lang="en-US" dirty="0"/>
          </a:p>
        </p:txBody>
      </p:sp>
    </p:spTree>
    <p:extLst>
      <p:ext uri="{BB962C8B-B14F-4D97-AF65-F5344CB8AC3E}">
        <p14:creationId xmlns:p14="http://schemas.microsoft.com/office/powerpoint/2010/main" val="2704420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44</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93B1F1-4FCD-D246-BB07-0D8F3D15AF05}"/>
              </a:ext>
            </a:extLst>
          </p:cNvPr>
          <p:cNvSpPr>
            <a:spLocks noGrp="1"/>
          </p:cNvSpPr>
          <p:nvPr>
            <p:ph type="sldNum" sz="quarter" idx="12"/>
          </p:nvPr>
        </p:nvSpPr>
        <p:spPr/>
        <p:txBody>
          <a:bodyPr/>
          <a:lstStyle/>
          <a:p>
            <a:fld id="{9EA0BE3B-158A-4EDF-80DC-E394A0D1600F}" type="slidenum">
              <a:rPr lang="en-US" smtClean="0"/>
              <a:pPr/>
              <a:t>5</a:t>
            </a:fld>
            <a:endParaRPr lang="en-US" dirty="0"/>
          </a:p>
        </p:txBody>
      </p:sp>
      <p:pic>
        <p:nvPicPr>
          <p:cNvPr id="2050" name="Picture 2" descr="Cáp treo Hòn Thơm - giá vé, lịch vận hành tuyến và tiêu chuẩn an toàn -  SunHome">
            <a:extLst>
              <a:ext uri="{FF2B5EF4-FFF2-40B4-BE49-F238E27FC236}">
                <a16:creationId xmlns:a16="http://schemas.microsoft.com/office/drawing/2014/main" id="{B9C275F2-1A25-26C5-855F-729CDAF92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73" y="839832"/>
            <a:ext cx="8229654" cy="462918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B753B769-5CD3-2164-1836-F6CE88702D62}"/>
              </a:ext>
            </a:extLst>
          </p:cNvPr>
          <p:cNvSpPr>
            <a:spLocks noGrp="1"/>
          </p:cNvSpPr>
          <p:nvPr>
            <p:ph type="title"/>
          </p:nvPr>
        </p:nvSpPr>
        <p:spPr>
          <a:xfrm>
            <a:off x="235077" y="78613"/>
            <a:ext cx="8673846" cy="451739"/>
          </a:xfrm>
        </p:spPr>
        <p:txBody>
          <a:bodyPr/>
          <a:lstStyle/>
          <a:p>
            <a:r>
              <a:rPr lang="vi-VN" dirty="0"/>
              <a:t>CHƯƠNG 1. XÁC ĐỊNH CHỈ TIÊU KỸ THUẬT</a:t>
            </a:r>
            <a:endParaRPr lang="en-US" dirty="0"/>
          </a:p>
        </p:txBody>
      </p:sp>
      <p:sp>
        <p:nvSpPr>
          <p:cNvPr id="6" name="TextBox 5">
            <a:extLst>
              <a:ext uri="{FF2B5EF4-FFF2-40B4-BE49-F238E27FC236}">
                <a16:creationId xmlns:a16="http://schemas.microsoft.com/office/drawing/2014/main" id="{7E1D6517-42E5-64E3-3FAB-1FA100217E06}"/>
              </a:ext>
            </a:extLst>
          </p:cNvPr>
          <p:cNvSpPr txBox="1"/>
          <p:nvPr/>
        </p:nvSpPr>
        <p:spPr>
          <a:xfrm>
            <a:off x="2592996" y="5593827"/>
            <a:ext cx="4322017" cy="369332"/>
          </a:xfrm>
          <a:prstGeom prst="rect">
            <a:avLst/>
          </a:prstGeom>
          <a:noFill/>
        </p:spPr>
        <p:txBody>
          <a:bodyPr wrap="none" rtlCol="0">
            <a:spAutoFit/>
          </a:bodyPr>
          <a:lstStyle/>
          <a:p>
            <a:r>
              <a:rPr lang="en-US" i="1">
                <a:latin typeface="Lato" panose="020F0502020204030203" pitchFamily="34" charset="0"/>
                <a:ea typeface="Lato" panose="020F0502020204030203" pitchFamily="34" charset="0"/>
                <a:cs typeface="Lato" panose="020F0502020204030203" pitchFamily="34" charset="0"/>
              </a:rPr>
              <a:t>Hệ thống cáp treo Hòn Thơm- SunHome</a:t>
            </a:r>
          </a:p>
        </p:txBody>
      </p:sp>
    </p:spTree>
    <p:extLst>
      <p:ext uri="{BB962C8B-B14F-4D97-AF65-F5344CB8AC3E}">
        <p14:creationId xmlns:p14="http://schemas.microsoft.com/office/powerpoint/2010/main" val="1496062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AFCACB-C9E0-E284-0BC5-367393CF181F}"/>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7846E13D-A19E-52DD-82EC-3365BC7255B6}"/>
              </a:ext>
            </a:extLst>
          </p:cNvPr>
          <p:cNvSpPr>
            <a:spLocks noGrp="1"/>
          </p:cNvSpPr>
          <p:nvPr>
            <p:ph type="title"/>
          </p:nvPr>
        </p:nvSpPr>
        <p:spPr/>
        <p:txBody>
          <a:bodyPr/>
          <a:lstStyle/>
          <a:p>
            <a:r>
              <a:rPr lang="vi-VN" dirty="0"/>
              <a:t>CHƯƠNG 1. XÁC ĐỊNH CHỈ TIÊU KỸ THUẬT</a:t>
            </a:r>
            <a:endParaRPr lang="en-US" dirty="0"/>
          </a:p>
        </p:txBody>
      </p:sp>
      <p:sp>
        <p:nvSpPr>
          <p:cNvPr id="4" name="Content Placeholder 3">
            <a:extLst>
              <a:ext uri="{FF2B5EF4-FFF2-40B4-BE49-F238E27FC236}">
                <a16:creationId xmlns:a16="http://schemas.microsoft.com/office/drawing/2014/main" id="{1D7134CD-B430-F9BC-1693-305A3795D301}"/>
              </a:ext>
            </a:extLst>
          </p:cNvPr>
          <p:cNvSpPr>
            <a:spLocks noGrp="1"/>
          </p:cNvSpPr>
          <p:nvPr>
            <p:ph sz="quarter" idx="13"/>
          </p:nvPr>
        </p:nvSpPr>
        <p:spPr>
          <a:xfrm>
            <a:off x="234823" y="530352"/>
            <a:ext cx="8674100" cy="5303393"/>
          </a:xfrm>
        </p:spPr>
        <p:txBody>
          <a:bodyPr/>
          <a:lstStyle/>
          <a:p>
            <a:pPr marL="0" indent="0">
              <a:buNone/>
            </a:pPr>
            <a:endParaRPr lang="en-US" dirty="0">
              <a:solidFill>
                <a:srgbClr val="000000"/>
              </a:solidFill>
              <a:latin typeface="Times New Roman" panose="02020603050405020304" pitchFamily="18" charset="0"/>
            </a:endParaRPr>
          </a:p>
          <a:p>
            <a:pPr>
              <a:buFont typeface="Wingdings" panose="05000000000000000000" pitchFamily="2" charset="2"/>
              <a:buChar char="v"/>
            </a:pPr>
            <a:r>
              <a:rPr lang="en-US" b="0" i="0" dirty="0">
                <a:solidFill>
                  <a:srgbClr val="000000"/>
                </a:solidFill>
                <a:effectLst/>
              </a:rPr>
              <a:t> </a:t>
            </a:r>
            <a:r>
              <a:rPr lang="en-US" b="0" i="0" dirty="0" err="1">
                <a:solidFill>
                  <a:srgbClr val="000000"/>
                </a:solidFill>
                <a:effectLst/>
              </a:rPr>
              <a:t>Thiết</a:t>
            </a:r>
            <a:r>
              <a:rPr lang="en-US" b="0" i="0" dirty="0">
                <a:solidFill>
                  <a:srgbClr val="000000"/>
                </a:solidFill>
                <a:effectLst/>
              </a:rPr>
              <a:t> </a:t>
            </a:r>
            <a:r>
              <a:rPr lang="en-US" b="0" i="0" dirty="0" err="1">
                <a:solidFill>
                  <a:srgbClr val="000000"/>
                </a:solidFill>
                <a:effectLst/>
              </a:rPr>
              <a:t>kế</a:t>
            </a:r>
            <a:r>
              <a:rPr lang="en-US" b="0" i="0" dirty="0">
                <a:solidFill>
                  <a:srgbClr val="000000"/>
                </a:solidFill>
                <a:effectLst/>
              </a:rPr>
              <a:t> </a:t>
            </a:r>
            <a:r>
              <a:rPr lang="en-US" b="0" i="0" dirty="0" err="1">
                <a:solidFill>
                  <a:srgbClr val="000000"/>
                </a:solidFill>
                <a:effectLst/>
              </a:rPr>
              <a:t>hệ</a:t>
            </a:r>
            <a:r>
              <a:rPr lang="en-US" b="0" i="0" dirty="0">
                <a:solidFill>
                  <a:srgbClr val="000000"/>
                </a:solidFill>
                <a:effectLst/>
              </a:rPr>
              <a:t> </a:t>
            </a:r>
            <a:r>
              <a:rPr lang="en-US" b="0" i="0" dirty="0" err="1">
                <a:solidFill>
                  <a:srgbClr val="000000"/>
                </a:solidFill>
                <a:effectLst/>
              </a:rPr>
              <a:t>thống</a:t>
            </a:r>
            <a:r>
              <a:rPr lang="en-US" b="0" i="0" dirty="0">
                <a:solidFill>
                  <a:srgbClr val="000000"/>
                </a:solidFill>
                <a:effectLst/>
              </a:rPr>
              <a:t> </a:t>
            </a:r>
            <a:r>
              <a:rPr lang="en-US" b="0" i="0" dirty="0" err="1">
                <a:solidFill>
                  <a:srgbClr val="000000"/>
                </a:solidFill>
                <a:effectLst/>
              </a:rPr>
              <a:t>cáp</a:t>
            </a:r>
            <a:r>
              <a:rPr lang="en-US" b="0" i="0" dirty="0">
                <a:solidFill>
                  <a:srgbClr val="000000"/>
                </a:solidFill>
                <a:effectLst/>
              </a:rPr>
              <a:t> </a:t>
            </a:r>
            <a:r>
              <a:rPr lang="en-US" b="0" i="0" dirty="0" err="1">
                <a:solidFill>
                  <a:srgbClr val="000000"/>
                </a:solidFill>
                <a:effectLst/>
              </a:rPr>
              <a:t>treo</a:t>
            </a:r>
            <a:r>
              <a:rPr lang="en-US" b="0" i="0" dirty="0">
                <a:solidFill>
                  <a:srgbClr val="000000"/>
                </a:solidFill>
                <a:effectLst/>
              </a:rPr>
              <a:t> </a:t>
            </a:r>
            <a:r>
              <a:rPr lang="en-US" b="0" i="0" dirty="0" err="1">
                <a:solidFill>
                  <a:srgbClr val="000000"/>
                </a:solidFill>
                <a:effectLst/>
              </a:rPr>
              <a:t>với</a:t>
            </a:r>
            <a:r>
              <a:rPr lang="en-US" b="0" i="0" dirty="0">
                <a:solidFill>
                  <a:srgbClr val="000000"/>
                </a:solidFill>
                <a:effectLst/>
              </a:rPr>
              <a:t> </a:t>
            </a:r>
            <a:r>
              <a:rPr lang="en-US" b="0" i="0" dirty="0" err="1">
                <a:solidFill>
                  <a:srgbClr val="000000"/>
                </a:solidFill>
                <a:effectLst/>
              </a:rPr>
              <a:t>những</a:t>
            </a:r>
            <a:r>
              <a:rPr lang="en-US" b="0" i="0" dirty="0">
                <a:solidFill>
                  <a:srgbClr val="000000"/>
                </a:solidFill>
                <a:effectLst/>
              </a:rPr>
              <a:t> </a:t>
            </a:r>
            <a:r>
              <a:rPr lang="en-US" b="0" i="0" dirty="0" err="1">
                <a:solidFill>
                  <a:srgbClr val="000000"/>
                </a:solidFill>
                <a:effectLst/>
              </a:rPr>
              <a:t>chức</a:t>
            </a:r>
            <a:r>
              <a:rPr lang="en-US" b="0" i="0" dirty="0">
                <a:solidFill>
                  <a:srgbClr val="000000"/>
                </a:solidFill>
                <a:effectLst/>
              </a:rPr>
              <a:t> </a:t>
            </a:r>
            <a:r>
              <a:rPr lang="en-US" b="0" i="0" dirty="0" err="1">
                <a:solidFill>
                  <a:srgbClr val="000000"/>
                </a:solidFill>
                <a:effectLst/>
              </a:rPr>
              <a:t>năng</a:t>
            </a:r>
            <a:r>
              <a:rPr lang="en-US" b="0" i="0" dirty="0">
                <a:solidFill>
                  <a:srgbClr val="000000"/>
                </a:solidFill>
                <a:effectLst/>
              </a:rPr>
              <a:t> </a:t>
            </a:r>
            <a:r>
              <a:rPr lang="en-US" b="0" i="0" dirty="0" err="1">
                <a:solidFill>
                  <a:srgbClr val="000000"/>
                </a:solidFill>
                <a:effectLst/>
              </a:rPr>
              <a:t>sau</a:t>
            </a:r>
            <a:r>
              <a:rPr lang="en-US" b="0" i="0" dirty="0">
                <a:solidFill>
                  <a:srgbClr val="000000"/>
                </a:solidFill>
                <a:effectLst/>
              </a:rPr>
              <a:t> </a:t>
            </a:r>
            <a:r>
              <a:rPr lang="en-US" b="0" i="0" dirty="0" err="1">
                <a:solidFill>
                  <a:srgbClr val="000000"/>
                </a:solidFill>
                <a:effectLst/>
              </a:rPr>
              <a:t>đây</a:t>
            </a:r>
            <a:r>
              <a:rPr lang="en-US" b="0" i="0" dirty="0">
                <a:solidFill>
                  <a:srgbClr val="000000"/>
                </a:solidFill>
                <a:effectLst/>
              </a:rPr>
              <a:t>:</a:t>
            </a:r>
            <a:endParaRPr lang="en-US" dirty="0">
              <a:solidFill>
                <a:srgbClr val="000000"/>
              </a:solidFill>
            </a:endParaRPr>
          </a:p>
          <a:p>
            <a:pPr lvl="1"/>
            <a:r>
              <a:rPr lang="en-US" b="0" i="0" dirty="0" err="1">
                <a:solidFill>
                  <a:srgbClr val="000000"/>
                </a:solidFill>
                <a:effectLst/>
              </a:rPr>
              <a:t>Có</a:t>
            </a:r>
            <a:r>
              <a:rPr lang="en-US" b="0" i="0" dirty="0">
                <a:solidFill>
                  <a:srgbClr val="000000"/>
                </a:solidFill>
                <a:effectLst/>
              </a:rPr>
              <a:t> </a:t>
            </a:r>
            <a:r>
              <a:rPr lang="en-US" b="0" i="0" dirty="0" err="1">
                <a:solidFill>
                  <a:srgbClr val="000000"/>
                </a:solidFill>
                <a:effectLst/>
              </a:rPr>
              <a:t>nút</a:t>
            </a:r>
            <a:r>
              <a:rPr lang="en-US" b="0" i="0" dirty="0">
                <a:solidFill>
                  <a:srgbClr val="000000"/>
                </a:solidFill>
                <a:effectLst/>
              </a:rPr>
              <a:t> </a:t>
            </a:r>
            <a:r>
              <a:rPr lang="en-US" b="0" i="0" dirty="0" err="1">
                <a:solidFill>
                  <a:srgbClr val="000000"/>
                </a:solidFill>
                <a:effectLst/>
              </a:rPr>
              <a:t>bấm</a:t>
            </a:r>
            <a:r>
              <a:rPr lang="en-US" b="0" i="0" dirty="0">
                <a:solidFill>
                  <a:srgbClr val="000000"/>
                </a:solidFill>
                <a:effectLst/>
              </a:rPr>
              <a:t> </a:t>
            </a:r>
            <a:r>
              <a:rPr lang="en-US" b="0" i="0" dirty="0" err="1">
                <a:solidFill>
                  <a:srgbClr val="000000"/>
                </a:solidFill>
                <a:effectLst/>
              </a:rPr>
              <a:t>khởi</a:t>
            </a:r>
            <a:r>
              <a:rPr lang="en-US" b="0" i="0" dirty="0">
                <a:solidFill>
                  <a:srgbClr val="000000"/>
                </a:solidFill>
                <a:effectLst/>
              </a:rPr>
              <a:t> </a:t>
            </a:r>
            <a:r>
              <a:rPr lang="en-US" b="0" i="0" dirty="0" err="1">
                <a:solidFill>
                  <a:srgbClr val="000000"/>
                </a:solidFill>
                <a:effectLst/>
              </a:rPr>
              <a:t>động</a:t>
            </a:r>
            <a:r>
              <a:rPr lang="en-US" b="0" i="0" dirty="0">
                <a:solidFill>
                  <a:srgbClr val="000000"/>
                </a:solidFill>
                <a:effectLst/>
              </a:rPr>
              <a:t>, </a:t>
            </a:r>
            <a:r>
              <a:rPr lang="en-US" b="0" i="0" dirty="0" err="1">
                <a:solidFill>
                  <a:srgbClr val="000000"/>
                </a:solidFill>
                <a:effectLst/>
              </a:rPr>
              <a:t>dừng</a:t>
            </a:r>
            <a:r>
              <a:rPr lang="en-US" b="0" i="0" dirty="0">
                <a:solidFill>
                  <a:srgbClr val="000000"/>
                </a:solidFill>
                <a:effectLst/>
              </a:rPr>
              <a:t> </a:t>
            </a:r>
            <a:r>
              <a:rPr lang="en-US" b="0" i="0" dirty="0" err="1">
                <a:solidFill>
                  <a:srgbClr val="000000"/>
                </a:solidFill>
                <a:effectLst/>
              </a:rPr>
              <a:t>hệ</a:t>
            </a:r>
            <a:r>
              <a:rPr lang="en-US" b="0" i="0" dirty="0">
                <a:solidFill>
                  <a:srgbClr val="000000"/>
                </a:solidFill>
                <a:effectLst/>
              </a:rPr>
              <a:t> </a:t>
            </a:r>
            <a:r>
              <a:rPr lang="en-US" b="0" i="0" dirty="0" err="1">
                <a:solidFill>
                  <a:srgbClr val="000000"/>
                </a:solidFill>
                <a:effectLst/>
              </a:rPr>
              <a:t>thống</a:t>
            </a:r>
            <a:r>
              <a:rPr lang="en-US" b="0" i="0" dirty="0">
                <a:solidFill>
                  <a:srgbClr val="000000"/>
                </a:solidFill>
                <a:effectLst/>
              </a:rPr>
              <a:t> </a:t>
            </a:r>
          </a:p>
          <a:p>
            <a:pPr lvl="1"/>
            <a:r>
              <a:rPr lang="en-US" b="0" i="0" dirty="0" err="1">
                <a:solidFill>
                  <a:srgbClr val="000000"/>
                </a:solidFill>
                <a:effectLst/>
              </a:rPr>
              <a:t>Cảm</a:t>
            </a:r>
            <a:r>
              <a:rPr lang="en-US" b="0" i="0" dirty="0">
                <a:solidFill>
                  <a:srgbClr val="000000"/>
                </a:solidFill>
                <a:effectLst/>
              </a:rPr>
              <a:t> </a:t>
            </a:r>
            <a:r>
              <a:rPr lang="en-US" b="0" i="0" dirty="0" err="1">
                <a:solidFill>
                  <a:srgbClr val="000000"/>
                </a:solidFill>
                <a:effectLst/>
              </a:rPr>
              <a:t>biến</a:t>
            </a:r>
            <a:r>
              <a:rPr lang="en-US" b="0" i="0" dirty="0">
                <a:solidFill>
                  <a:srgbClr val="000000"/>
                </a:solidFill>
                <a:effectLst/>
              </a:rPr>
              <a:t> </a:t>
            </a:r>
            <a:r>
              <a:rPr lang="en-US" b="0" i="0" dirty="0" err="1">
                <a:solidFill>
                  <a:srgbClr val="000000"/>
                </a:solidFill>
                <a:effectLst/>
              </a:rPr>
              <a:t>khoảng</a:t>
            </a:r>
            <a:r>
              <a:rPr lang="en-US" b="0" i="0" dirty="0">
                <a:solidFill>
                  <a:srgbClr val="000000"/>
                </a:solidFill>
                <a:effectLst/>
              </a:rPr>
              <a:t> </a:t>
            </a:r>
            <a:r>
              <a:rPr lang="en-US" b="0" i="0" dirty="0" err="1">
                <a:solidFill>
                  <a:srgbClr val="000000"/>
                </a:solidFill>
                <a:effectLst/>
              </a:rPr>
              <a:t>cách</a:t>
            </a:r>
            <a:r>
              <a:rPr lang="en-US" b="0" i="0" dirty="0">
                <a:solidFill>
                  <a:srgbClr val="000000"/>
                </a:solidFill>
                <a:effectLst/>
              </a:rPr>
              <a:t>, </a:t>
            </a:r>
            <a:r>
              <a:rPr lang="en-US" b="0" i="0" dirty="0" err="1">
                <a:solidFill>
                  <a:srgbClr val="000000"/>
                </a:solidFill>
                <a:effectLst/>
              </a:rPr>
              <a:t>khi</a:t>
            </a:r>
            <a:r>
              <a:rPr lang="en-US" b="0" i="0" dirty="0">
                <a:solidFill>
                  <a:srgbClr val="000000"/>
                </a:solidFill>
                <a:effectLst/>
              </a:rPr>
              <a:t> </a:t>
            </a:r>
            <a:r>
              <a:rPr lang="en-US" b="0" i="0" dirty="0" err="1">
                <a:solidFill>
                  <a:srgbClr val="000000"/>
                </a:solidFill>
                <a:effectLst/>
              </a:rPr>
              <a:t>khoảng</a:t>
            </a:r>
            <a:r>
              <a:rPr lang="en-US" b="0" i="0" dirty="0">
                <a:solidFill>
                  <a:srgbClr val="000000"/>
                </a:solidFill>
                <a:effectLst/>
              </a:rPr>
              <a:t> </a:t>
            </a:r>
            <a:r>
              <a:rPr lang="en-US" b="0" i="0" dirty="0" err="1">
                <a:solidFill>
                  <a:srgbClr val="000000"/>
                </a:solidFill>
                <a:effectLst/>
              </a:rPr>
              <a:t>cách</a:t>
            </a:r>
            <a:r>
              <a:rPr lang="en-US" b="0" i="0" dirty="0">
                <a:solidFill>
                  <a:srgbClr val="000000"/>
                </a:solidFill>
                <a:effectLst/>
              </a:rPr>
              <a:t> </a:t>
            </a:r>
            <a:r>
              <a:rPr lang="en-US" b="0" i="0" dirty="0" err="1">
                <a:solidFill>
                  <a:srgbClr val="000000"/>
                </a:solidFill>
                <a:effectLst/>
              </a:rPr>
              <a:t>từ</a:t>
            </a:r>
            <a:r>
              <a:rPr lang="en-US" b="0" i="0" dirty="0">
                <a:solidFill>
                  <a:srgbClr val="000000"/>
                </a:solidFill>
                <a:effectLst/>
              </a:rPr>
              <a:t> cabin </a:t>
            </a:r>
            <a:r>
              <a:rPr lang="en-US" b="0" i="0" dirty="0" err="1">
                <a:solidFill>
                  <a:srgbClr val="000000"/>
                </a:solidFill>
                <a:effectLst/>
              </a:rPr>
              <a:t>tới</a:t>
            </a:r>
            <a:r>
              <a:rPr lang="en-US" b="0" i="0" dirty="0">
                <a:solidFill>
                  <a:srgbClr val="000000"/>
                </a:solidFill>
                <a:effectLst/>
              </a:rPr>
              <a:t> </a:t>
            </a:r>
            <a:r>
              <a:rPr lang="en-US" b="0" i="0" dirty="0" err="1">
                <a:solidFill>
                  <a:srgbClr val="000000"/>
                </a:solidFill>
                <a:effectLst/>
              </a:rPr>
              <a:t>trạm</a:t>
            </a:r>
            <a:r>
              <a:rPr lang="en-US" b="0" i="0" dirty="0">
                <a:solidFill>
                  <a:srgbClr val="000000"/>
                </a:solidFill>
                <a:effectLst/>
              </a:rPr>
              <a:t> &lt;= 100m </a:t>
            </a:r>
            <a:r>
              <a:rPr lang="en-US" b="0" i="0" dirty="0" err="1">
                <a:solidFill>
                  <a:srgbClr val="000000"/>
                </a:solidFill>
                <a:effectLst/>
              </a:rPr>
              <a:t>thì</a:t>
            </a:r>
            <a:r>
              <a:rPr lang="en-US" b="0" i="0" dirty="0">
                <a:solidFill>
                  <a:srgbClr val="000000"/>
                </a:solidFill>
                <a:effectLst/>
              </a:rPr>
              <a:t> </a:t>
            </a:r>
            <a:r>
              <a:rPr lang="en-US" b="0" i="0" dirty="0" err="1">
                <a:solidFill>
                  <a:srgbClr val="000000"/>
                </a:solidFill>
                <a:effectLst/>
              </a:rPr>
              <a:t>giảm</a:t>
            </a:r>
            <a:r>
              <a:rPr lang="en-US" b="0" i="0" dirty="0">
                <a:solidFill>
                  <a:srgbClr val="000000"/>
                </a:solidFill>
                <a:effectLst/>
              </a:rPr>
              <a:t> </a:t>
            </a:r>
            <a:r>
              <a:rPr lang="en-US" b="0" i="0" dirty="0" err="1">
                <a:solidFill>
                  <a:srgbClr val="000000"/>
                </a:solidFill>
                <a:effectLst/>
              </a:rPr>
              <a:t>tốc</a:t>
            </a:r>
            <a:r>
              <a:rPr lang="en-US" b="0" i="0" dirty="0">
                <a:solidFill>
                  <a:srgbClr val="000000"/>
                </a:solidFill>
                <a:effectLst/>
              </a:rPr>
              <a:t> </a:t>
            </a:r>
            <a:r>
              <a:rPr lang="en-US" b="0" i="0" dirty="0" err="1">
                <a:solidFill>
                  <a:srgbClr val="000000"/>
                </a:solidFill>
                <a:effectLst/>
              </a:rPr>
              <a:t>độ</a:t>
            </a:r>
            <a:r>
              <a:rPr lang="en-US" b="0" i="0" dirty="0">
                <a:solidFill>
                  <a:srgbClr val="000000"/>
                </a:solidFill>
                <a:effectLst/>
              </a:rPr>
              <a:t> </a:t>
            </a:r>
            <a:r>
              <a:rPr lang="en-US" b="0" i="0" dirty="0" err="1">
                <a:solidFill>
                  <a:srgbClr val="000000"/>
                </a:solidFill>
                <a:effectLst/>
              </a:rPr>
              <a:t>để</a:t>
            </a:r>
            <a:r>
              <a:rPr lang="en-US" b="0" i="0" dirty="0">
                <a:solidFill>
                  <a:srgbClr val="000000"/>
                </a:solidFill>
                <a:effectLst/>
              </a:rPr>
              <a:t> </a:t>
            </a:r>
            <a:r>
              <a:rPr lang="en-US" b="0" i="0" dirty="0" err="1">
                <a:solidFill>
                  <a:srgbClr val="000000"/>
                </a:solidFill>
                <a:effectLst/>
              </a:rPr>
              <a:t>về</a:t>
            </a:r>
            <a:r>
              <a:rPr lang="en-US" b="0" i="0" dirty="0">
                <a:solidFill>
                  <a:srgbClr val="000000"/>
                </a:solidFill>
                <a:effectLst/>
              </a:rPr>
              <a:t> </a:t>
            </a:r>
            <a:r>
              <a:rPr lang="en-US" b="0" i="0" dirty="0" err="1">
                <a:solidFill>
                  <a:srgbClr val="000000"/>
                </a:solidFill>
                <a:effectLst/>
              </a:rPr>
              <a:t>trạm</a:t>
            </a:r>
            <a:r>
              <a:rPr lang="en-US" b="0" i="0" dirty="0">
                <a:solidFill>
                  <a:srgbClr val="000000"/>
                </a:solidFill>
                <a:effectLst/>
              </a:rPr>
              <a:t> </a:t>
            </a:r>
            <a:r>
              <a:rPr lang="en-US" b="0" i="0" dirty="0" err="1">
                <a:solidFill>
                  <a:srgbClr val="000000"/>
                </a:solidFill>
                <a:effectLst/>
              </a:rPr>
              <a:t>đón</a:t>
            </a:r>
            <a:r>
              <a:rPr lang="en-US" b="0" i="0" dirty="0">
                <a:solidFill>
                  <a:srgbClr val="000000"/>
                </a:solidFill>
                <a:effectLst/>
              </a:rPr>
              <a:t> </a:t>
            </a:r>
            <a:r>
              <a:rPr lang="en-US" b="0" i="0" dirty="0" err="1">
                <a:solidFill>
                  <a:srgbClr val="000000"/>
                </a:solidFill>
                <a:effectLst/>
              </a:rPr>
              <a:t>khách</a:t>
            </a:r>
            <a:endParaRPr lang="en-US" b="0" i="0" dirty="0">
              <a:solidFill>
                <a:srgbClr val="000000"/>
              </a:solidFill>
              <a:effectLst/>
            </a:endParaRPr>
          </a:p>
          <a:p>
            <a:pPr lvl="1"/>
            <a:r>
              <a:rPr lang="en-US" b="0" i="0" dirty="0" err="1">
                <a:solidFill>
                  <a:srgbClr val="000000"/>
                </a:solidFill>
                <a:effectLst/>
              </a:rPr>
              <a:t>Tăng</a:t>
            </a:r>
            <a:r>
              <a:rPr lang="en-US" b="0" i="0" dirty="0">
                <a:solidFill>
                  <a:srgbClr val="000000"/>
                </a:solidFill>
                <a:effectLst/>
              </a:rPr>
              <a:t> </a:t>
            </a:r>
            <a:r>
              <a:rPr lang="en-US" b="0" i="0" dirty="0" err="1">
                <a:solidFill>
                  <a:srgbClr val="000000"/>
                </a:solidFill>
                <a:effectLst/>
              </a:rPr>
              <a:t>tốc</a:t>
            </a:r>
            <a:r>
              <a:rPr lang="en-US" b="0" i="0" dirty="0">
                <a:solidFill>
                  <a:srgbClr val="000000"/>
                </a:solidFill>
                <a:effectLst/>
              </a:rPr>
              <a:t> </a:t>
            </a:r>
            <a:r>
              <a:rPr lang="en-US" b="0" i="0" dirty="0" err="1">
                <a:solidFill>
                  <a:srgbClr val="000000"/>
                </a:solidFill>
                <a:effectLst/>
              </a:rPr>
              <a:t>độ</a:t>
            </a:r>
            <a:r>
              <a:rPr lang="en-US" b="0" i="0" dirty="0">
                <a:solidFill>
                  <a:srgbClr val="000000"/>
                </a:solidFill>
                <a:effectLst/>
              </a:rPr>
              <a:t> </a:t>
            </a:r>
            <a:r>
              <a:rPr lang="en-US" b="0" i="0" dirty="0" err="1">
                <a:solidFill>
                  <a:srgbClr val="000000"/>
                </a:solidFill>
                <a:effectLst/>
              </a:rPr>
              <a:t>sau</a:t>
            </a:r>
            <a:r>
              <a:rPr lang="en-US" b="0" i="0" dirty="0">
                <a:solidFill>
                  <a:srgbClr val="000000"/>
                </a:solidFill>
                <a:effectLst/>
              </a:rPr>
              <a:t> </a:t>
            </a:r>
            <a:r>
              <a:rPr lang="en-US" b="0" i="0" dirty="0" err="1">
                <a:solidFill>
                  <a:srgbClr val="000000"/>
                </a:solidFill>
                <a:effectLst/>
              </a:rPr>
              <a:t>khi</a:t>
            </a:r>
            <a:r>
              <a:rPr lang="en-US" b="0" i="0" dirty="0">
                <a:solidFill>
                  <a:srgbClr val="000000"/>
                </a:solidFill>
                <a:effectLst/>
              </a:rPr>
              <a:t> </a:t>
            </a:r>
            <a:r>
              <a:rPr lang="en-US" b="0" i="0" dirty="0" err="1">
                <a:solidFill>
                  <a:srgbClr val="000000"/>
                </a:solidFill>
                <a:effectLst/>
              </a:rPr>
              <a:t>đón</a:t>
            </a:r>
            <a:r>
              <a:rPr lang="en-US" b="0" i="0" dirty="0">
                <a:solidFill>
                  <a:srgbClr val="000000"/>
                </a:solidFill>
                <a:effectLst/>
              </a:rPr>
              <a:t> </a:t>
            </a:r>
            <a:r>
              <a:rPr lang="en-US" b="0" i="0" dirty="0" err="1">
                <a:solidFill>
                  <a:srgbClr val="000000"/>
                </a:solidFill>
                <a:effectLst/>
              </a:rPr>
              <a:t>khách</a:t>
            </a:r>
            <a:r>
              <a:rPr lang="en-US" b="0" i="0" dirty="0">
                <a:solidFill>
                  <a:srgbClr val="000000"/>
                </a:solidFill>
                <a:effectLst/>
              </a:rPr>
              <a:t> </a:t>
            </a:r>
            <a:r>
              <a:rPr lang="en-US" b="0" i="0" dirty="0" err="1">
                <a:solidFill>
                  <a:srgbClr val="000000"/>
                </a:solidFill>
                <a:effectLst/>
              </a:rPr>
              <a:t>xong</a:t>
            </a:r>
            <a:endParaRPr lang="en-US" b="0" i="0" dirty="0">
              <a:solidFill>
                <a:srgbClr val="000000"/>
              </a:solidFill>
              <a:effectLst/>
            </a:endParaRPr>
          </a:p>
          <a:p>
            <a:pPr lvl="1"/>
            <a:r>
              <a:rPr lang="en-US" b="0" i="0" dirty="0" err="1">
                <a:solidFill>
                  <a:srgbClr val="000000"/>
                </a:solidFill>
                <a:effectLst/>
              </a:rPr>
              <a:t>Cửa</a:t>
            </a:r>
            <a:r>
              <a:rPr lang="en-US" b="0" i="0" dirty="0">
                <a:solidFill>
                  <a:srgbClr val="000000"/>
                </a:solidFill>
                <a:effectLst/>
              </a:rPr>
              <a:t> </a:t>
            </a:r>
            <a:r>
              <a:rPr lang="en-US" b="0" i="0" dirty="0" err="1">
                <a:solidFill>
                  <a:srgbClr val="000000"/>
                </a:solidFill>
                <a:effectLst/>
              </a:rPr>
              <a:t>đóng</a:t>
            </a:r>
            <a:r>
              <a:rPr lang="en-US" b="0" i="0" dirty="0">
                <a:solidFill>
                  <a:srgbClr val="000000"/>
                </a:solidFill>
                <a:effectLst/>
              </a:rPr>
              <a:t>, </a:t>
            </a:r>
            <a:r>
              <a:rPr lang="en-US" b="0" i="0" dirty="0" err="1">
                <a:solidFill>
                  <a:srgbClr val="000000"/>
                </a:solidFill>
                <a:effectLst/>
              </a:rPr>
              <a:t>mở</a:t>
            </a:r>
            <a:r>
              <a:rPr lang="en-US" b="0" i="0" dirty="0">
                <a:solidFill>
                  <a:srgbClr val="000000"/>
                </a:solidFill>
                <a:effectLst/>
              </a:rPr>
              <a:t> </a:t>
            </a:r>
            <a:r>
              <a:rPr lang="en-US" b="0" i="0" dirty="0" err="1">
                <a:solidFill>
                  <a:srgbClr val="000000"/>
                </a:solidFill>
                <a:effectLst/>
              </a:rPr>
              <a:t>tự</a:t>
            </a:r>
            <a:r>
              <a:rPr lang="en-US" b="0" i="0" dirty="0">
                <a:solidFill>
                  <a:srgbClr val="000000"/>
                </a:solidFill>
                <a:effectLst/>
              </a:rPr>
              <a:t> </a:t>
            </a:r>
            <a:r>
              <a:rPr lang="en-US" b="0" i="0" dirty="0" err="1">
                <a:solidFill>
                  <a:srgbClr val="000000"/>
                </a:solidFill>
                <a:effectLst/>
              </a:rPr>
              <a:t>động</a:t>
            </a:r>
            <a:r>
              <a:rPr lang="en-US" b="0" i="0" dirty="0">
                <a:solidFill>
                  <a:srgbClr val="000000"/>
                </a:solidFill>
                <a:effectLst/>
              </a:rPr>
              <a:t> </a:t>
            </a:r>
            <a:r>
              <a:rPr lang="en-US" b="0" i="0" dirty="0" err="1">
                <a:solidFill>
                  <a:srgbClr val="000000"/>
                </a:solidFill>
                <a:effectLst/>
              </a:rPr>
              <a:t>để</a:t>
            </a:r>
            <a:r>
              <a:rPr lang="en-US" b="0" i="0" dirty="0">
                <a:solidFill>
                  <a:srgbClr val="000000"/>
                </a:solidFill>
                <a:effectLst/>
              </a:rPr>
              <a:t> </a:t>
            </a:r>
            <a:r>
              <a:rPr lang="en-US" b="0" i="0" dirty="0" err="1">
                <a:solidFill>
                  <a:srgbClr val="000000"/>
                </a:solidFill>
                <a:effectLst/>
              </a:rPr>
              <a:t>đón</a:t>
            </a:r>
            <a:r>
              <a:rPr lang="en-US" b="0" i="0" dirty="0">
                <a:solidFill>
                  <a:srgbClr val="000000"/>
                </a:solidFill>
                <a:effectLst/>
              </a:rPr>
              <a:t> </a:t>
            </a:r>
            <a:r>
              <a:rPr lang="en-US" b="0" i="0" dirty="0" err="1">
                <a:solidFill>
                  <a:srgbClr val="000000"/>
                </a:solidFill>
                <a:effectLst/>
              </a:rPr>
              <a:t>trả</a:t>
            </a:r>
            <a:r>
              <a:rPr lang="en-US" b="0" i="0" dirty="0">
                <a:solidFill>
                  <a:srgbClr val="000000"/>
                </a:solidFill>
                <a:effectLst/>
              </a:rPr>
              <a:t> </a:t>
            </a:r>
            <a:r>
              <a:rPr lang="en-US" b="0" i="0" dirty="0" err="1">
                <a:solidFill>
                  <a:srgbClr val="000000"/>
                </a:solidFill>
                <a:effectLst/>
              </a:rPr>
              <a:t>khách</a:t>
            </a:r>
            <a:endParaRPr lang="en-US" b="0" i="0" dirty="0">
              <a:solidFill>
                <a:srgbClr val="000000"/>
              </a:solidFill>
              <a:effectLst/>
            </a:endParaRPr>
          </a:p>
          <a:p>
            <a:pPr lvl="1"/>
            <a:r>
              <a:rPr lang="en-US" b="0" i="0" dirty="0" err="1">
                <a:solidFill>
                  <a:srgbClr val="000000"/>
                </a:solidFill>
                <a:effectLst/>
              </a:rPr>
              <a:t>Dừng</a:t>
            </a:r>
            <a:r>
              <a:rPr lang="en-US" b="0" i="0" dirty="0">
                <a:solidFill>
                  <a:srgbClr val="000000"/>
                </a:solidFill>
                <a:effectLst/>
              </a:rPr>
              <a:t> </a:t>
            </a:r>
            <a:r>
              <a:rPr lang="en-US" b="0" i="0" dirty="0" err="1">
                <a:solidFill>
                  <a:srgbClr val="000000"/>
                </a:solidFill>
                <a:effectLst/>
              </a:rPr>
              <a:t>hệ</a:t>
            </a:r>
            <a:r>
              <a:rPr lang="en-US" b="0" i="0" dirty="0">
                <a:solidFill>
                  <a:srgbClr val="000000"/>
                </a:solidFill>
                <a:effectLst/>
              </a:rPr>
              <a:t> </a:t>
            </a:r>
            <a:r>
              <a:rPr lang="en-US" b="0" i="0" dirty="0" err="1">
                <a:solidFill>
                  <a:srgbClr val="000000"/>
                </a:solidFill>
                <a:effectLst/>
              </a:rPr>
              <a:t>thống</a:t>
            </a:r>
            <a:r>
              <a:rPr lang="en-US" b="0" i="0" dirty="0">
                <a:solidFill>
                  <a:srgbClr val="000000"/>
                </a:solidFill>
                <a:effectLst/>
              </a:rPr>
              <a:t> </a:t>
            </a:r>
            <a:r>
              <a:rPr lang="en-US" b="0" i="0" dirty="0" err="1">
                <a:solidFill>
                  <a:srgbClr val="000000"/>
                </a:solidFill>
                <a:effectLst/>
              </a:rPr>
              <a:t>khi</a:t>
            </a:r>
            <a:r>
              <a:rPr lang="en-US" b="0" i="0" dirty="0">
                <a:solidFill>
                  <a:srgbClr val="000000"/>
                </a:solidFill>
                <a:effectLst/>
              </a:rPr>
              <a:t> </a:t>
            </a:r>
            <a:r>
              <a:rPr lang="en-US" b="0" i="0" dirty="0" err="1">
                <a:solidFill>
                  <a:srgbClr val="000000"/>
                </a:solidFill>
                <a:effectLst/>
              </a:rPr>
              <a:t>gặp</a:t>
            </a:r>
            <a:r>
              <a:rPr lang="en-US" b="0" i="0" dirty="0">
                <a:solidFill>
                  <a:srgbClr val="000000"/>
                </a:solidFill>
                <a:effectLst/>
              </a:rPr>
              <a:t> </a:t>
            </a:r>
            <a:r>
              <a:rPr lang="en-US" b="0" i="0" dirty="0" err="1">
                <a:solidFill>
                  <a:srgbClr val="000000"/>
                </a:solidFill>
                <a:effectLst/>
              </a:rPr>
              <a:t>sự</a:t>
            </a:r>
            <a:r>
              <a:rPr lang="en-US" b="0" i="0" dirty="0">
                <a:solidFill>
                  <a:srgbClr val="000000"/>
                </a:solidFill>
                <a:effectLst/>
              </a:rPr>
              <a:t> </a:t>
            </a:r>
            <a:r>
              <a:rPr lang="en-US" b="0" i="0" dirty="0" err="1">
                <a:solidFill>
                  <a:srgbClr val="000000"/>
                </a:solidFill>
                <a:effectLst/>
              </a:rPr>
              <a:t>cố</a:t>
            </a:r>
            <a:r>
              <a:rPr lang="en-US" b="0" i="0" dirty="0">
                <a:solidFill>
                  <a:srgbClr val="000000"/>
                </a:solidFill>
                <a:effectLst/>
              </a:rPr>
              <a:t> (</a:t>
            </a:r>
            <a:r>
              <a:rPr lang="en-US" b="0" i="0" dirty="0" err="1">
                <a:solidFill>
                  <a:srgbClr val="000000"/>
                </a:solidFill>
                <a:effectLst/>
              </a:rPr>
              <a:t>thời</a:t>
            </a:r>
            <a:r>
              <a:rPr lang="en-US" b="0" i="0" dirty="0">
                <a:solidFill>
                  <a:srgbClr val="000000"/>
                </a:solidFill>
                <a:effectLst/>
              </a:rPr>
              <a:t> </a:t>
            </a:r>
            <a:r>
              <a:rPr lang="en-US" b="0" i="0" dirty="0" err="1">
                <a:solidFill>
                  <a:srgbClr val="000000"/>
                </a:solidFill>
                <a:effectLst/>
              </a:rPr>
              <a:t>tiết</a:t>
            </a:r>
            <a:r>
              <a:rPr lang="en-US" b="0" i="0" dirty="0">
                <a:solidFill>
                  <a:srgbClr val="000000"/>
                </a:solidFill>
                <a:effectLst/>
              </a:rPr>
              <a:t>, </a:t>
            </a:r>
            <a:r>
              <a:rPr lang="en-US" b="0" i="0" dirty="0" err="1">
                <a:solidFill>
                  <a:srgbClr val="000000"/>
                </a:solidFill>
                <a:effectLst/>
              </a:rPr>
              <a:t>kĩ</a:t>
            </a:r>
            <a:r>
              <a:rPr lang="en-US" b="0" i="0" dirty="0">
                <a:solidFill>
                  <a:srgbClr val="000000"/>
                </a:solidFill>
                <a:effectLst/>
              </a:rPr>
              <a:t> </a:t>
            </a:r>
            <a:r>
              <a:rPr lang="en-US" b="0" i="0" dirty="0" err="1">
                <a:solidFill>
                  <a:srgbClr val="000000"/>
                </a:solidFill>
                <a:effectLst/>
              </a:rPr>
              <a:t>thuật</a:t>
            </a:r>
            <a:r>
              <a:rPr lang="en-US" b="0" i="0" dirty="0">
                <a:solidFill>
                  <a:srgbClr val="000000"/>
                </a:solidFill>
                <a:effectLst/>
              </a:rPr>
              <a:t>,…)</a:t>
            </a:r>
          </a:p>
          <a:p>
            <a:pPr marL="0" indent="0" algn="l">
              <a:buNone/>
            </a:pPr>
            <a:endParaRPr lang="en-US" dirty="0"/>
          </a:p>
        </p:txBody>
      </p:sp>
    </p:spTree>
    <p:extLst>
      <p:ext uri="{BB962C8B-B14F-4D97-AF65-F5344CB8AC3E}">
        <p14:creationId xmlns:p14="http://schemas.microsoft.com/office/powerpoint/2010/main" val="1600571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A69BCB-5CA3-B518-DA72-005AB32B6C76}"/>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77AE927C-FBD6-61C7-8D5E-C17727D27E81}"/>
              </a:ext>
            </a:extLst>
          </p:cNvPr>
          <p:cNvSpPr>
            <a:spLocks noGrp="1"/>
          </p:cNvSpPr>
          <p:nvPr>
            <p:ph type="title"/>
          </p:nvPr>
        </p:nvSpPr>
        <p:spPr/>
        <p:txBody>
          <a:bodyPr/>
          <a:lstStyle/>
          <a:p>
            <a:r>
              <a:rPr lang="vi-VN" dirty="0"/>
              <a:t>CHƯƠNG 1. XÁC ĐỊNH CHỈ TIÊU KỸ THUẬT</a:t>
            </a:r>
            <a:endParaRPr lang="en-US" dirty="0"/>
          </a:p>
        </p:txBody>
      </p:sp>
      <p:sp>
        <p:nvSpPr>
          <p:cNvPr id="4" name="Content Placeholder 3">
            <a:extLst>
              <a:ext uri="{FF2B5EF4-FFF2-40B4-BE49-F238E27FC236}">
                <a16:creationId xmlns:a16="http://schemas.microsoft.com/office/drawing/2014/main" id="{40E6BFFC-BF09-D661-5911-C3C378E78A9C}"/>
              </a:ext>
            </a:extLst>
          </p:cNvPr>
          <p:cNvSpPr>
            <a:spLocks noGrp="1"/>
          </p:cNvSpPr>
          <p:nvPr>
            <p:ph sz="quarter" idx="13"/>
          </p:nvPr>
        </p:nvSpPr>
        <p:spPr/>
        <p:txBody>
          <a:bodyPr/>
          <a:lstStyle/>
          <a:p>
            <a:pPr marL="0" indent="0">
              <a:buNone/>
            </a:pPr>
            <a:r>
              <a:rPr lang="en-US" dirty="0"/>
              <a:t>1.2 </a:t>
            </a:r>
            <a:r>
              <a:rPr lang="en-US" dirty="0" err="1"/>
              <a:t>Yêu</a:t>
            </a:r>
            <a:r>
              <a:rPr lang="en-US" dirty="0"/>
              <a:t> </a:t>
            </a:r>
            <a:r>
              <a:rPr lang="en-US" dirty="0" err="1"/>
              <a:t>cầu</a:t>
            </a:r>
            <a:r>
              <a:rPr lang="en-US" dirty="0"/>
              <a:t> phi </a:t>
            </a:r>
            <a:r>
              <a:rPr lang="en-US" err="1"/>
              <a:t>chức</a:t>
            </a:r>
            <a:r>
              <a:rPr lang="en-US"/>
              <a:t> năng</a:t>
            </a:r>
            <a:endParaRPr lang="en-US" dirty="0"/>
          </a:p>
          <a:p>
            <a:pPr lvl="1"/>
            <a:r>
              <a:rPr lang="vi-VN" dirty="0"/>
              <a:t>Dễ điều khiển</a:t>
            </a:r>
          </a:p>
          <a:p>
            <a:pPr lvl="1"/>
            <a:r>
              <a:rPr lang="vi-VN" dirty="0"/>
              <a:t>An toàn tuyệt đối cho người và thiết bị</a:t>
            </a:r>
          </a:p>
          <a:p>
            <a:pPr lvl="1"/>
            <a:r>
              <a:rPr lang="vi-VN" dirty="0"/>
              <a:t>Xử lí các tình huống phát sinh chuẩn xác</a:t>
            </a:r>
          </a:p>
          <a:p>
            <a:pPr lvl="1"/>
            <a:r>
              <a:rPr lang="vi-VN" dirty="0"/>
              <a:t>Tiết kiệm điện năng</a:t>
            </a:r>
          </a:p>
          <a:p>
            <a:pPr lvl="1"/>
            <a:r>
              <a:rPr lang="vi-VN" dirty="0"/>
              <a:t>Dễ dàng nâng cấp chỉnh sửa, bảo trì</a:t>
            </a:r>
          </a:p>
          <a:p>
            <a:pPr lvl="1"/>
            <a:r>
              <a:rPr lang="vi-VN" dirty="0"/>
              <a:t>Đảm bảo tính thời gian thực</a:t>
            </a:r>
            <a:endParaRPr lang="en-US" dirty="0"/>
          </a:p>
        </p:txBody>
      </p:sp>
    </p:spTree>
    <p:extLst>
      <p:ext uri="{BB962C8B-B14F-4D97-AF65-F5344CB8AC3E}">
        <p14:creationId xmlns:p14="http://schemas.microsoft.com/office/powerpoint/2010/main" val="833855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C81350-A97C-BE8F-7D37-09CE0B0563C0}"/>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1AEF4467-9D7C-B0BB-6B33-E5F8805935D5}"/>
              </a:ext>
            </a:extLst>
          </p:cNvPr>
          <p:cNvSpPr>
            <a:spLocks noGrp="1"/>
          </p:cNvSpPr>
          <p:nvPr>
            <p:ph type="title"/>
          </p:nvPr>
        </p:nvSpPr>
        <p:spPr/>
        <p:txBody>
          <a:bodyPr/>
          <a:lstStyle/>
          <a:p>
            <a:r>
              <a:rPr lang="vi-VN" dirty="0"/>
              <a:t>CHƯƠNG 2. MÔ HÌNH HOÁ HỆ THỐNG</a:t>
            </a:r>
            <a:endParaRPr lang="en-US" dirty="0"/>
          </a:p>
        </p:txBody>
      </p:sp>
      <p:sp>
        <p:nvSpPr>
          <p:cNvPr id="4" name="Content Placeholder 3">
            <a:extLst>
              <a:ext uri="{FF2B5EF4-FFF2-40B4-BE49-F238E27FC236}">
                <a16:creationId xmlns:a16="http://schemas.microsoft.com/office/drawing/2014/main" id="{F0F417F3-F8D5-347E-215F-D6669A27EFB2}"/>
              </a:ext>
            </a:extLst>
          </p:cNvPr>
          <p:cNvSpPr>
            <a:spLocks noGrp="1"/>
          </p:cNvSpPr>
          <p:nvPr>
            <p:ph sz="quarter" idx="13"/>
          </p:nvPr>
        </p:nvSpPr>
        <p:spPr/>
        <p:txBody>
          <a:bodyPr/>
          <a:lstStyle/>
          <a:p>
            <a:pPr marL="0" indent="0">
              <a:buNone/>
            </a:pPr>
            <a:r>
              <a:rPr lang="en-US" dirty="0"/>
              <a:t>2.1	</a:t>
            </a:r>
            <a:r>
              <a:rPr lang="en-US" dirty="0" err="1"/>
              <a:t>Nguyên</a:t>
            </a:r>
            <a:r>
              <a:rPr lang="en-US" dirty="0"/>
              <a:t> </a:t>
            </a:r>
            <a:r>
              <a:rPr lang="en-US" dirty="0" err="1"/>
              <a:t>lý</a:t>
            </a:r>
            <a:r>
              <a:rPr lang="en-US" dirty="0"/>
              <a:t> </a:t>
            </a:r>
            <a:r>
              <a:rPr lang="en-US" dirty="0" err="1"/>
              <a:t>hoạt</a:t>
            </a:r>
            <a:r>
              <a:rPr lang="en-US" dirty="0"/>
              <a:t> </a:t>
            </a:r>
            <a:r>
              <a:rPr lang="en-US" dirty="0" err="1"/>
              <a:t>động</a:t>
            </a:r>
            <a:endParaRPr lang="en-US" dirty="0"/>
          </a:p>
          <a:p>
            <a:pPr marL="0" indent="0">
              <a:buNone/>
            </a:pPr>
            <a:endParaRPr lang="en-US" dirty="0"/>
          </a:p>
          <a:p>
            <a:pPr lvl="1"/>
            <a:endParaRPr lang="en-US"/>
          </a:p>
          <a:p>
            <a:pPr lvl="1"/>
            <a:endParaRPr lang="en-US"/>
          </a:p>
          <a:p>
            <a:pPr lvl="1"/>
            <a:endParaRPr lang="en-US"/>
          </a:p>
          <a:p>
            <a:pPr lvl="1"/>
            <a:endParaRPr lang="en-US"/>
          </a:p>
          <a:p>
            <a:pPr lvl="1"/>
            <a:r>
              <a:rPr lang="vi-VN"/>
              <a:t>Mô </a:t>
            </a:r>
            <a:r>
              <a:rPr lang="vi-VN" dirty="0"/>
              <a:t>hình gồm 2 trạm lên và xuống, dây cáp và cabin</a:t>
            </a:r>
          </a:p>
          <a:p>
            <a:pPr lvl="1"/>
            <a:r>
              <a:rPr lang="vi-VN" dirty="0"/>
              <a:t>Mạch điều khiển động cơ DC đặt ở trạm trên, sẽ tạo ra lực để kéo dây cáp di chuyển, từ đó cabin gắn trên dây sẽ di chuyển lên và xuống</a:t>
            </a:r>
          </a:p>
          <a:p>
            <a:pPr lvl="1"/>
            <a:r>
              <a:rPr lang="vi-VN" dirty="0"/>
              <a:t>Khi tới các trạm, chúng em sẽ tiến hành giảm tốc độ động cơ để giảm tốc độ cabin, mô phỏng việc đón trả khách tại trạm.</a:t>
            </a:r>
          </a:p>
          <a:p>
            <a:pPr marL="0" indent="0">
              <a:buNone/>
            </a:pPr>
            <a:endParaRPr lang="en-US" dirty="0"/>
          </a:p>
        </p:txBody>
      </p:sp>
      <p:pic>
        <p:nvPicPr>
          <p:cNvPr id="6" name="Picture 5">
            <a:extLst>
              <a:ext uri="{FF2B5EF4-FFF2-40B4-BE49-F238E27FC236}">
                <a16:creationId xmlns:a16="http://schemas.microsoft.com/office/drawing/2014/main" id="{CE80FD35-55A0-F861-D5CF-FB43DB944AD6}"/>
              </a:ext>
            </a:extLst>
          </p:cNvPr>
          <p:cNvPicPr>
            <a:picLocks noChangeAspect="1"/>
          </p:cNvPicPr>
          <p:nvPr/>
        </p:nvPicPr>
        <p:blipFill>
          <a:blip r:embed="rId2"/>
          <a:stretch>
            <a:fillRect/>
          </a:stretch>
        </p:blipFill>
        <p:spPr>
          <a:xfrm>
            <a:off x="640970" y="1547947"/>
            <a:ext cx="7862059" cy="1508761"/>
          </a:xfrm>
          <a:prstGeom prst="rect">
            <a:avLst/>
          </a:prstGeom>
        </p:spPr>
      </p:pic>
    </p:spTree>
    <p:extLst>
      <p:ext uri="{BB962C8B-B14F-4D97-AF65-F5344CB8AC3E}">
        <p14:creationId xmlns:p14="http://schemas.microsoft.com/office/powerpoint/2010/main" val="1103067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C81350-A97C-BE8F-7D37-09CE0B0563C0}"/>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1AEF4467-9D7C-B0BB-6B33-E5F8805935D5}"/>
              </a:ext>
            </a:extLst>
          </p:cNvPr>
          <p:cNvSpPr>
            <a:spLocks noGrp="1"/>
          </p:cNvSpPr>
          <p:nvPr>
            <p:ph type="title"/>
          </p:nvPr>
        </p:nvSpPr>
        <p:spPr/>
        <p:txBody>
          <a:bodyPr/>
          <a:lstStyle/>
          <a:p>
            <a:r>
              <a:rPr lang="vi-VN" dirty="0"/>
              <a:t>CHƯƠNG 2. MÔ HÌNH HOÁ HỆ THỐNG</a:t>
            </a:r>
            <a:endParaRPr lang="en-US" dirty="0"/>
          </a:p>
        </p:txBody>
      </p:sp>
      <p:sp>
        <p:nvSpPr>
          <p:cNvPr id="4" name="Content Placeholder 3">
            <a:extLst>
              <a:ext uri="{FF2B5EF4-FFF2-40B4-BE49-F238E27FC236}">
                <a16:creationId xmlns:a16="http://schemas.microsoft.com/office/drawing/2014/main" id="{F0F417F3-F8D5-347E-215F-D6669A27EFB2}"/>
              </a:ext>
            </a:extLst>
          </p:cNvPr>
          <p:cNvSpPr>
            <a:spLocks noGrp="1"/>
          </p:cNvSpPr>
          <p:nvPr>
            <p:ph sz="quarter" idx="13"/>
          </p:nvPr>
        </p:nvSpPr>
        <p:spPr/>
        <p:txBody>
          <a:bodyPr/>
          <a:lstStyle/>
          <a:p>
            <a:pPr marL="0" indent="0">
              <a:buNone/>
            </a:pPr>
            <a:r>
              <a:rPr lang="en-US" dirty="0"/>
              <a:t>2.2 </a:t>
            </a:r>
            <a:r>
              <a:rPr lang="en-US" dirty="0" err="1"/>
              <a:t>Mô</a:t>
            </a:r>
            <a:r>
              <a:rPr lang="en-US" dirty="0"/>
              <a:t> </a:t>
            </a:r>
            <a:r>
              <a:rPr lang="en-US" dirty="0" err="1"/>
              <a:t>hình</a:t>
            </a:r>
            <a:r>
              <a:rPr lang="en-US" dirty="0"/>
              <a:t> </a:t>
            </a:r>
            <a:r>
              <a:rPr lang="en-US" dirty="0" err="1"/>
              <a:t>hoá</a:t>
            </a:r>
            <a:r>
              <a:rPr lang="en-US" dirty="0"/>
              <a:t> </a:t>
            </a:r>
            <a:r>
              <a:rPr lang="en-US" dirty="0" err="1"/>
              <a:t>hệ</a:t>
            </a:r>
            <a:r>
              <a:rPr lang="en-US" dirty="0"/>
              <a:t> </a:t>
            </a:r>
            <a:r>
              <a:rPr lang="en-US" dirty="0" err="1"/>
              <a:t>thống</a:t>
            </a:r>
            <a:endParaRPr lang="en-US" dirty="0"/>
          </a:p>
          <a:p>
            <a:pPr marL="0" indent="0">
              <a:buNone/>
            </a:pPr>
            <a:r>
              <a:rPr lang="en-US" dirty="0"/>
              <a:t>2.1.1 FSM</a:t>
            </a:r>
          </a:p>
          <a:p>
            <a:pPr marL="0" indent="0">
              <a:buNone/>
            </a:pPr>
            <a:endParaRPr lang="en-US" b="1" dirty="0"/>
          </a:p>
        </p:txBody>
      </p:sp>
      <p:pic>
        <p:nvPicPr>
          <p:cNvPr id="5" name="Picture 4" descr="A diagram of a flowchart&#10;&#10;Description automatically generated with low confidence">
            <a:extLst>
              <a:ext uri="{FF2B5EF4-FFF2-40B4-BE49-F238E27FC236}">
                <a16:creationId xmlns:a16="http://schemas.microsoft.com/office/drawing/2014/main" id="{18134CF1-DF41-3F11-0D46-F4DE51AACE20}"/>
              </a:ext>
            </a:extLst>
          </p:cNvPr>
          <p:cNvPicPr>
            <a:picLocks noChangeAspect="1"/>
          </p:cNvPicPr>
          <p:nvPr/>
        </p:nvPicPr>
        <p:blipFill>
          <a:blip r:embed="rId2"/>
          <a:stretch>
            <a:fillRect/>
          </a:stretch>
        </p:blipFill>
        <p:spPr>
          <a:xfrm>
            <a:off x="923389" y="1912777"/>
            <a:ext cx="7105931" cy="3963922"/>
          </a:xfrm>
          <a:prstGeom prst="rect">
            <a:avLst/>
          </a:prstGeom>
        </p:spPr>
      </p:pic>
    </p:spTree>
    <p:extLst>
      <p:ext uri="{BB962C8B-B14F-4D97-AF65-F5344CB8AC3E}">
        <p14:creationId xmlns:p14="http://schemas.microsoft.com/office/powerpoint/2010/main" val="9492483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606</TotalTime>
  <Words>1405</Words>
  <Application>Microsoft Office PowerPoint</Application>
  <PresentationFormat>On-screen Show (4:3)</PresentationFormat>
  <Paragraphs>221</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Lato</vt:lpstr>
      <vt:lpstr>Times New Roman</vt:lpstr>
      <vt:lpstr>Wingdings</vt:lpstr>
      <vt:lpstr>Office Theme</vt:lpstr>
      <vt:lpstr>HỆ THỐNG NHÚNG VÀ THIẾT KẾ GIAO TIẾP NHÚNG </vt:lpstr>
      <vt:lpstr>PowerPoint Presentation</vt:lpstr>
      <vt:lpstr>MỤC LỤC</vt:lpstr>
      <vt:lpstr>PowerPoint Presentation</vt:lpstr>
      <vt:lpstr>CHƯƠNG 1. XÁC ĐỊNH CHỈ TIÊU KỸ THUẬT</vt:lpstr>
      <vt:lpstr>CHƯƠNG 1. XÁC ĐỊNH CHỈ TIÊU KỸ THUẬT</vt:lpstr>
      <vt:lpstr>CHƯƠNG 1. XÁC ĐỊNH CHỈ TIÊU KỸ THUẬT</vt:lpstr>
      <vt:lpstr>CHƯƠNG 2. MÔ HÌNH HOÁ HỆ THỐNG</vt:lpstr>
      <vt:lpstr>CHƯƠNG 2. MÔ HÌNH HOÁ HỆ THỐNG</vt:lpstr>
      <vt:lpstr>CHƯƠNG 2. MÔ HÌNH HOÁ HỆ THỐNG</vt:lpstr>
      <vt:lpstr>CHƯƠNG 3. THIẾT KẾ HỆ THỐNG </vt:lpstr>
      <vt:lpstr>CHƯƠNG 3. THIẾT KẾ HỆ THỐNG </vt:lpstr>
      <vt:lpstr>CHƯƠNG 3. THIẾT KẾ HỆ THỐNG </vt:lpstr>
      <vt:lpstr>CHƯƠNG 3. THIẾT KẾ HỆ THỐNG </vt:lpstr>
      <vt:lpstr>CHƯƠNG 3. THIẾT KẾ HỆ THỐNG </vt:lpstr>
      <vt:lpstr>CHƯƠNG 3. THIẾT KẾ HỆ THỐNG </vt:lpstr>
      <vt:lpstr>CHƯƠNG 4. THIẾT KẾ PHẦN MỀM</vt:lpstr>
      <vt:lpstr>CHƯƠNG 4. THIẾT KẾ PHẦN MỀM</vt:lpstr>
      <vt:lpstr>CHƯƠNG 4. THIẾT KẾ PHẦN MỀM</vt:lpstr>
      <vt:lpstr>CHƯƠNG 4. THIẾT KẾ PHẦN MỀM</vt:lpstr>
      <vt:lpstr>PowerPoint Presentation</vt:lpstr>
      <vt:lpstr>CHƯƠNG 4. THIẾT KẾ PHẦN MỀM</vt:lpstr>
      <vt:lpstr>CHƯƠNG 4. THIẾT KẾ PHẦN MỀM</vt:lpstr>
      <vt:lpstr>CHƯƠNG 4. THIẾT KẾ PHẦN MỀM</vt:lpstr>
      <vt:lpstr>CHƯƠNG 4. THIẾT KẾ PHẦN MỀM</vt:lpstr>
      <vt:lpstr>CHƯƠNG 4. THIẾT KẾ PHẦN MỀM</vt:lpstr>
      <vt:lpstr>CHƯƠNG 4. THIẾT KẾ PHẦN MỀM</vt:lpstr>
      <vt:lpstr>CHƯƠNG 4. THIẾT KẾ PHẦN MỀM</vt:lpstr>
      <vt:lpstr>CHƯƠNG 4. THIẾT KẾ PHẦN MỀM</vt:lpstr>
      <vt:lpstr>CHƯƠNG 4. THIẾT KẾ PHẦN MỀM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CHƯƠNG 5. TRIỂN KHAI, THỬ NGHIỆM</vt:lpstr>
      <vt:lpstr>CHƯƠNG 5. TRIỂN KHAI, THỬ NGHIỆM</vt:lpstr>
      <vt:lpstr>CHƯƠNG 5. TRIỂN KHAI, THỬ NGHIỆM</vt:lpstr>
      <vt:lpstr>CHƯƠNG 5. TRIỂN KHAI, THỬ NGHIỆM</vt:lpstr>
      <vt:lpstr>CHƯƠNG 6. KẾT QUẢ, ĐỊNH HƯỚNG PHÁT TRIỂN</vt:lpstr>
      <vt:lpstr>CHƯƠNG 6. KẾT QUẢ, ĐỊNH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PHI MANH TOAN 20193142</cp:lastModifiedBy>
  <cp:revision>14</cp:revision>
  <dcterms:created xsi:type="dcterms:W3CDTF">2021-05-28T04:32:29Z</dcterms:created>
  <dcterms:modified xsi:type="dcterms:W3CDTF">2023-06-28T14:56:00Z</dcterms:modified>
</cp:coreProperties>
</file>